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7" r:id="rId1"/>
  </p:sldMasterIdLst>
  <p:sldIdLst>
    <p:sldId id="256" r:id="rId2"/>
    <p:sldId id="269" r:id="rId3"/>
    <p:sldId id="270" r:id="rId4"/>
    <p:sldId id="257" r:id="rId5"/>
    <p:sldId id="258" r:id="rId6"/>
    <p:sldId id="264" r:id="rId7"/>
    <p:sldId id="263" r:id="rId8"/>
    <p:sldId id="259" r:id="rId9"/>
    <p:sldId id="265" r:id="rId10"/>
    <p:sldId id="272" r:id="rId11"/>
    <p:sldId id="260" r:id="rId12"/>
    <p:sldId id="266" r:id="rId13"/>
    <p:sldId id="261" r:id="rId14"/>
    <p:sldId id="262" r:id="rId15"/>
    <p:sldId id="268"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70" d="100"/>
          <a:sy n="70" d="100"/>
        </p:scale>
        <p:origin x="-14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Franklin Gothic Book"/>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latin typeface="Franklin Gothic Book"/>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6" name="Date Placeholder 15"/>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2" name="Footer Placeholder 1"/>
          <p:cNvSpPr>
            <a:spLocks noGrp="1"/>
          </p:cNvSpPr>
          <p:nvPr>
            <p:ph type="ftr" sz="quarter" idx="11"/>
          </p:nvPr>
        </p:nvSpPr>
        <p:spPr/>
        <p:txBody>
          <a:bodyPr/>
          <a:lstStyle>
            <a:lvl1pPr>
              <a:defRPr>
                <a:latin typeface="Franklin Gothic Book"/>
              </a:defRPr>
            </a:lvl1p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latin typeface="Franklin Gothic Book"/>
              </a:defRPr>
            </a:lvl1pPr>
            <a:lvl2pPr>
              <a:defRPr>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5" name="Footer Placeholder 4"/>
          <p:cNvSpPr>
            <a:spLocks noGrp="1"/>
          </p:cNvSpPr>
          <p:nvPr>
            <p:ph type="ftr" sz="quarter" idx="11"/>
          </p:nvPr>
        </p:nvSpPr>
        <p:spPr/>
        <p:txBody>
          <a:bodyPr/>
          <a:lstStyle>
            <a:lvl1pPr>
              <a:defRPr>
                <a:latin typeface="Franklin Gothic Book"/>
              </a:defRPr>
            </a:lvl1pPr>
          </a:lstStyle>
          <a:p>
            <a:endParaRPr lang="en-US" dirty="0"/>
          </a:p>
        </p:txBody>
      </p:sp>
      <p:sp>
        <p:nvSpPr>
          <p:cNvPr id="6" name="Slide Number Placeholder 5"/>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lvl1pPr>
              <a:defRPr>
                <a:latin typeface="Franklin Gothic Book"/>
              </a:defRPr>
            </a:lvl1pPr>
            <a:lvl2pPr>
              <a:defRPr>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5" name="Footer Placeholder 4"/>
          <p:cNvSpPr>
            <a:spLocks noGrp="1"/>
          </p:cNvSpPr>
          <p:nvPr>
            <p:ph type="ftr" sz="quarter" idx="11"/>
          </p:nvPr>
        </p:nvSpPr>
        <p:spPr/>
        <p:txBody>
          <a:bodyPr/>
          <a:lstStyle>
            <a:lvl1pPr>
              <a:defRPr>
                <a:latin typeface="Franklin Gothic Book"/>
              </a:defRPr>
            </a:lvl1pPr>
          </a:lstStyle>
          <a:p>
            <a:endParaRPr lang="en-US" dirty="0"/>
          </a:p>
        </p:txBody>
      </p:sp>
      <p:sp>
        <p:nvSpPr>
          <p:cNvPr id="6" name="Slide Number Placeholder 5"/>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lvl1pPr>
              <a:defRPr>
                <a:latin typeface="Franklin Gothic Book"/>
              </a:defRPr>
            </a:lvl1pPr>
            <a:lvl2pPr>
              <a:defRPr>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lvl1pPr>
              <a:defRPr>
                <a:latin typeface="Franklin Gothic Book"/>
              </a:defRPr>
            </a:lvl1p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latin typeface="Franklin Gothic Book"/>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9" name="Date Placeholder 18"/>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11" name="Footer Placeholder 10"/>
          <p:cNvSpPr>
            <a:spLocks noGrp="1"/>
          </p:cNvSpPr>
          <p:nvPr>
            <p:ph type="ftr" sz="quarter" idx="11"/>
          </p:nvPr>
        </p:nvSpPr>
        <p:spPr/>
        <p:txBody>
          <a:bodyPr/>
          <a:lstStyle>
            <a:lvl1pPr>
              <a:defRPr>
                <a:latin typeface="Franklin Gothic Book"/>
              </a:defRPr>
            </a:lvl1pPr>
          </a:lstStyle>
          <a:p>
            <a:endParaRPr lang="en-US" dirty="0"/>
          </a:p>
        </p:txBody>
      </p:sp>
      <p:sp>
        <p:nvSpPr>
          <p:cNvPr id="16" name="Slide Number Placeholder 15"/>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atin typeface="Franklin Gothic Book"/>
              </a:defRPr>
            </a:lvl1pPr>
            <a:lvl2pPr>
              <a:defRPr sz="2400">
                <a:latin typeface="Franklin Gothic Book"/>
              </a:defRPr>
            </a:lvl2pPr>
            <a:lvl3pPr>
              <a:defRPr sz="2000">
                <a:latin typeface="Franklin Gothic Book"/>
              </a:defRPr>
            </a:lvl3pPr>
            <a:lvl4pPr>
              <a:defRPr sz="1800">
                <a:latin typeface="Franklin Gothic Book"/>
              </a:defRPr>
            </a:lvl4pPr>
            <a:lvl5pPr>
              <a:defRPr sz="1800">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800">
                <a:latin typeface="Franklin Gothic Book"/>
              </a:defRPr>
            </a:lvl1pPr>
            <a:lvl2pPr>
              <a:defRPr sz="2400">
                <a:latin typeface="Franklin Gothic Book"/>
              </a:defRPr>
            </a:lvl2pPr>
            <a:lvl3pPr>
              <a:defRPr sz="2000">
                <a:latin typeface="Franklin Gothic Book"/>
              </a:defRPr>
            </a:lvl3pPr>
            <a:lvl4pPr>
              <a:defRPr sz="1800">
                <a:latin typeface="Franklin Gothic Book"/>
              </a:defRPr>
            </a:lvl4pPr>
            <a:lvl5pPr>
              <a:defRPr sz="1800">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1" name="Date Placeholder 20"/>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10" name="Footer Placeholder 9"/>
          <p:cNvSpPr>
            <a:spLocks noGrp="1"/>
          </p:cNvSpPr>
          <p:nvPr>
            <p:ph type="ftr" sz="quarter" idx="11"/>
          </p:nvPr>
        </p:nvSpPr>
        <p:spPr/>
        <p:txBody>
          <a:bodyPr/>
          <a:lstStyle>
            <a:lvl1pPr>
              <a:defRPr>
                <a:latin typeface="Franklin Gothic Book"/>
              </a:defRPr>
            </a:lvl1pPr>
          </a:lstStyle>
          <a:p>
            <a:endParaRPr lang="en-US" dirty="0"/>
          </a:p>
        </p:txBody>
      </p:sp>
      <p:sp>
        <p:nvSpPr>
          <p:cNvPr id="31" name="Slide Number Placeholder 30"/>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atin typeface="Franklin Gothic Book"/>
              </a:defRPr>
            </a:lvl1pPr>
            <a:lvl2pPr>
              <a:defRPr sz="2000">
                <a:latin typeface="Franklin Gothic Book"/>
              </a:defRPr>
            </a:lvl2pPr>
            <a:lvl3pPr>
              <a:defRPr sz="1800">
                <a:latin typeface="Franklin Gothic Book"/>
              </a:defRPr>
            </a:lvl3pPr>
            <a:lvl4pPr>
              <a:defRPr sz="1600">
                <a:latin typeface="Franklin Gothic Book"/>
              </a:defRPr>
            </a:lvl4pPr>
            <a:lvl5pPr>
              <a:defRPr sz="1600">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8" name="Content Placeholder 27"/>
          <p:cNvSpPr>
            <a:spLocks noGrp="1"/>
          </p:cNvSpPr>
          <p:nvPr>
            <p:ph sz="quarter" idx="4"/>
          </p:nvPr>
        </p:nvSpPr>
        <p:spPr>
          <a:xfrm>
            <a:off x="4648730" y="1316037"/>
            <a:ext cx="4288536" cy="3941763"/>
          </a:xfrm>
        </p:spPr>
        <p:txBody>
          <a:bodyPr/>
          <a:lstStyle>
            <a:lvl1pPr>
              <a:defRPr sz="2400">
                <a:latin typeface="Franklin Gothic Book"/>
              </a:defRPr>
            </a:lvl1pPr>
            <a:lvl2pPr>
              <a:defRPr sz="2000">
                <a:latin typeface="Franklin Gothic Book"/>
              </a:defRPr>
            </a:lvl2pPr>
            <a:lvl3pPr>
              <a:defRPr sz="1800">
                <a:latin typeface="Franklin Gothic Book"/>
              </a:defRPr>
            </a:lvl3pPr>
            <a:lvl4pPr>
              <a:defRPr sz="1600">
                <a:latin typeface="Franklin Gothic Book"/>
              </a:defRPr>
            </a:lvl4pPr>
            <a:lvl5pPr>
              <a:defRPr sz="1600">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6" name="Footer Placeholder 5"/>
          <p:cNvSpPr>
            <a:spLocks noGrp="1"/>
          </p:cNvSpPr>
          <p:nvPr>
            <p:ph type="ftr" sz="quarter" idx="11"/>
          </p:nvPr>
        </p:nvSpPr>
        <p:spPr/>
        <p:txBody>
          <a:bodyPr/>
          <a:lstStyle>
            <a:lvl1pPr>
              <a:defRPr>
                <a:latin typeface="Franklin Gothic Book"/>
              </a:defRPr>
            </a:lvl1p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lvl1pPr>
              <a:defRPr>
                <a:latin typeface="Franklin Gothic Book"/>
              </a:defRPr>
            </a:lvl1pPr>
          </a:lstStyle>
          <a:p>
            <a:fld id="{DFBABFC5-C6AE-476C-A35E-A33DF6C2785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Franklin Gothic Boo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21" name="Footer Placeholder 20"/>
          <p:cNvSpPr>
            <a:spLocks noGrp="1"/>
          </p:cNvSpPr>
          <p:nvPr>
            <p:ph type="ftr" sz="quarter" idx="11"/>
          </p:nvPr>
        </p:nvSpPr>
        <p:spPr/>
        <p:txBody>
          <a:bodyPr/>
          <a:lstStyle>
            <a:lvl1pPr>
              <a:defRPr>
                <a:latin typeface="Franklin Gothic Book"/>
              </a:defRPr>
            </a:lvl1pPr>
          </a:lstStyle>
          <a:p>
            <a:endParaRPr lang="en-US" dirty="0"/>
          </a:p>
        </p:txBody>
      </p:sp>
      <p:sp>
        <p:nvSpPr>
          <p:cNvPr id="6" name="Slide Number Placeholder 5"/>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24" name="Footer Placeholder 23"/>
          <p:cNvSpPr>
            <a:spLocks noGrp="1"/>
          </p:cNvSpPr>
          <p:nvPr>
            <p:ph type="ftr" sz="quarter" idx="11"/>
          </p:nvPr>
        </p:nvSpPr>
        <p:spPr/>
        <p:txBody>
          <a:bodyPr/>
          <a:lstStyle>
            <a:lvl1pPr>
              <a:defRPr>
                <a:latin typeface="Franklin Gothic Book"/>
              </a:defRPr>
            </a:lvl1pPr>
          </a:lstStyle>
          <a:p>
            <a:endParaRPr lang="en-US" dirty="0"/>
          </a:p>
        </p:txBody>
      </p:sp>
      <p:sp>
        <p:nvSpPr>
          <p:cNvPr id="7" name="Slide Number Placeholder 6"/>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Franklin Gothic Book"/>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atin typeface="Franklin Gothic Book"/>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atin typeface="Franklin Gothic Book"/>
              </a:defRPr>
            </a:lvl1pPr>
            <a:lvl2pPr>
              <a:defRPr sz="2800">
                <a:latin typeface="Franklin Gothic Book"/>
              </a:defRPr>
            </a:lvl2pPr>
            <a:lvl3pPr>
              <a:defRPr sz="2400">
                <a:latin typeface="Franklin Gothic Book"/>
              </a:defRPr>
            </a:lvl3pPr>
            <a:lvl4pPr>
              <a:defRPr sz="2000">
                <a:latin typeface="Franklin Gothic Book"/>
              </a:defRPr>
            </a:lvl4pPr>
            <a:lvl5pPr>
              <a:defRPr sz="2000">
                <a:latin typeface="Franklin Gothic Book"/>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29" name="Footer Placeholder 28"/>
          <p:cNvSpPr>
            <a:spLocks noGrp="1"/>
          </p:cNvSpPr>
          <p:nvPr>
            <p:ph type="ftr" sz="quarter" idx="11"/>
          </p:nvPr>
        </p:nvSpPr>
        <p:spPr/>
        <p:txBody>
          <a:bodyPr/>
          <a:lstStyle>
            <a:lvl1pPr>
              <a:defRPr>
                <a:latin typeface="Franklin Gothic Book"/>
              </a:defRPr>
            </a:lvl1pPr>
          </a:lstStyle>
          <a:p>
            <a:endParaRPr lang="en-US" dirty="0"/>
          </a:p>
        </p:txBody>
      </p:sp>
      <p:sp>
        <p:nvSpPr>
          <p:cNvPr id="7" name="Slide Number Placeholder 6"/>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atin typeface="Franklin Gothic Book"/>
              </a:defRPr>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lvl1pPr>
              <a:defRPr>
                <a:latin typeface="Franklin Gothic Book"/>
              </a:defRPr>
            </a:lvl1pPr>
          </a:lstStyle>
          <a:p>
            <a:fld id="{433F9F6C-DE45-4CF6-B630-B89A99CAEBDF}" type="datetimeFigureOut">
              <a:rPr lang="en-US" smtClean="0"/>
              <a:pPr/>
              <a:t>1/26/11</a:t>
            </a:fld>
            <a:endParaRPr lang="en-US" dirty="0"/>
          </a:p>
        </p:txBody>
      </p:sp>
      <p:sp>
        <p:nvSpPr>
          <p:cNvPr id="5" name="Footer Placeholder 4"/>
          <p:cNvSpPr>
            <a:spLocks noGrp="1"/>
          </p:cNvSpPr>
          <p:nvPr>
            <p:ph type="ftr" sz="quarter" idx="11"/>
          </p:nvPr>
        </p:nvSpPr>
        <p:spPr/>
        <p:txBody>
          <a:bodyPr/>
          <a:lstStyle>
            <a:lvl1pPr>
              <a:defRPr>
                <a:latin typeface="Franklin Gothic Book"/>
              </a:defRPr>
            </a:lvl1pPr>
          </a:lstStyle>
          <a:p>
            <a:endParaRPr lang="en-US" dirty="0"/>
          </a:p>
        </p:txBody>
      </p:sp>
      <p:sp>
        <p:nvSpPr>
          <p:cNvPr id="31" name="Slide Number Placeholder 30"/>
          <p:cNvSpPr>
            <a:spLocks noGrp="1"/>
          </p:cNvSpPr>
          <p:nvPr>
            <p:ph type="sldNum" sz="quarter" idx="12"/>
          </p:nvPr>
        </p:nvSpPr>
        <p:spPr/>
        <p:txBody>
          <a:bodyPr/>
          <a:lstStyle>
            <a:lvl1pPr>
              <a:defRPr>
                <a:latin typeface="Franklin Gothic Book"/>
              </a:defRPr>
            </a:lvl1pPr>
          </a:lstStyle>
          <a:p>
            <a:fld id="{DFBABFC5-C6AE-476C-A35E-A33DF6C2785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atin typeface="Franklin Gothic Book"/>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Franklin Gothic Book"/>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Franklin Gothic Book"/>
              </a:defRPr>
            </a:lvl1pPr>
          </a:lstStyle>
          <a:p>
            <a:fld id="{433F9F6C-DE45-4CF6-B630-B89A99CAEBDF}" type="datetimeFigureOut">
              <a:rPr lang="en-US" smtClean="0"/>
              <a:pPr/>
              <a:t>1/26/11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Franklin Gothic Book"/>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Franklin Gothic Book"/>
              </a:defRPr>
            </a:lvl1pPr>
          </a:lstStyle>
          <a:p>
            <a:fld id="{DFBABFC5-C6AE-476C-A35E-A33DF6C2785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Franklin Gothic Book"/>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Franklin Gothic Book"/>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Franklin Gothic Book"/>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Franklin Gothic Book"/>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Franklin Gothic Book"/>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Franklin Gothic Book"/>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Franklin Gothic Book"/>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458200" cy="1066800"/>
          </a:xfrm>
        </p:spPr>
        <p:txBody>
          <a:bodyPr>
            <a:normAutofit fontScale="90000"/>
          </a:bodyPr>
          <a:lstStyle/>
          <a:p>
            <a:r>
              <a:rPr lang="en-US" dirty="0" smtClean="0"/>
              <a:t>F Scott Fitzgerald…</a:t>
            </a:r>
            <a:br>
              <a:rPr lang="en-US" dirty="0" smtClean="0"/>
            </a:br>
            <a:r>
              <a:rPr lang="en-US" dirty="0" smtClean="0"/>
              <a:t>  (Don’t call him </a:t>
            </a:r>
            <a:r>
              <a:rPr lang="en-US" dirty="0" err="1" smtClean="0"/>
              <a:t>frances</a:t>
            </a:r>
            <a:r>
              <a:rPr lang="en-US" dirty="0" smtClean="0"/>
              <a:t>!!)</a:t>
            </a:r>
            <a:endParaRPr lang="en-US" dirty="0"/>
          </a:p>
        </p:txBody>
      </p:sp>
      <p:sp>
        <p:nvSpPr>
          <p:cNvPr id="3" name="Subtitle 2"/>
          <p:cNvSpPr>
            <a:spLocks noGrp="1"/>
          </p:cNvSpPr>
          <p:nvPr>
            <p:ph type="subTitle" idx="1"/>
          </p:nvPr>
        </p:nvSpPr>
        <p:spPr>
          <a:xfrm>
            <a:off x="381000" y="381000"/>
            <a:ext cx="8458200" cy="4419600"/>
          </a:xfrm>
        </p:spPr>
        <p:txBody>
          <a:bodyPr/>
          <a:lstStyle/>
          <a:p>
            <a:endParaRPr lang="en-US" dirty="0"/>
          </a:p>
        </p:txBody>
      </p:sp>
      <p:pic>
        <p:nvPicPr>
          <p:cNvPr id="4" name="Picture 3" descr="F-Scott-Fitzgerald-001.jpg"/>
          <p:cNvPicPr>
            <a:picLocks noChangeAspect="1"/>
          </p:cNvPicPr>
          <p:nvPr/>
        </p:nvPicPr>
        <p:blipFill>
          <a:blip r:embed="rId2"/>
          <a:stretch>
            <a:fillRect/>
          </a:stretch>
        </p:blipFill>
        <p:spPr>
          <a:xfrm>
            <a:off x="914400" y="381000"/>
            <a:ext cx="7402513" cy="47101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err="1" smtClean="0"/>
              <a:t>turnitin.com</a:t>
            </a:r>
            <a:r>
              <a:rPr lang="en-US" dirty="0" smtClean="0"/>
              <a:t> in 1920!</a:t>
            </a:r>
            <a:endParaRPr lang="en-US" dirty="0"/>
          </a:p>
        </p:txBody>
      </p:sp>
      <p:sp>
        <p:nvSpPr>
          <p:cNvPr id="3" name="Content Placeholder 2"/>
          <p:cNvSpPr>
            <a:spLocks noGrp="1"/>
          </p:cNvSpPr>
          <p:nvPr>
            <p:ph sz="half" idx="1"/>
          </p:nvPr>
        </p:nvSpPr>
        <p:spPr/>
        <p:txBody>
          <a:bodyPr/>
          <a:lstStyle/>
          <a:p>
            <a:r>
              <a:rPr lang="en-US" dirty="0" smtClean="0"/>
              <a:t>” </a:t>
            </a:r>
            <a:r>
              <a:rPr lang="en-US" dirty="0" smtClean="0"/>
              <a:t>Mr. Fitzgerald -- I believe that is how he spells his name -- seems to believe that plagiarism begins at home</a:t>
            </a:r>
            <a:r>
              <a:rPr lang="en-US" dirty="0" smtClean="0"/>
              <a:t>.”</a:t>
            </a:r>
          </a:p>
          <a:p>
            <a:endParaRPr lang="en-US" dirty="0" smtClean="0"/>
          </a:p>
          <a:p>
            <a:r>
              <a:rPr lang="en-US" dirty="0" smtClean="0"/>
              <a:t>Fought when he stole diary, used real dialogue for his novels</a:t>
            </a:r>
            <a:endParaRPr lang="en-US" dirty="0"/>
          </a:p>
        </p:txBody>
      </p:sp>
      <p:pic>
        <p:nvPicPr>
          <p:cNvPr id="5" name="Content Placeholder 4" descr="F-Scott-fitzgerald_zelda.jpg"/>
          <p:cNvPicPr>
            <a:picLocks noGrp="1" noChangeAspect="1"/>
          </p:cNvPicPr>
          <p:nvPr>
            <p:ph sz="half" idx="2"/>
          </p:nvPr>
        </p:nvPicPr>
        <p:blipFill>
          <a:blip r:embed="rId2"/>
          <a:srcRect t="-9330" b="-9330"/>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Mother of the year</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In 1921, she gives birth to Frances "Scottie" Fitzgerald. </a:t>
            </a:r>
          </a:p>
          <a:p>
            <a:r>
              <a:rPr lang="en-US" dirty="0" smtClean="0"/>
              <a:t>As she emerged from the anesthesia, Scott recorded Zelda saying, "Oh, God, </a:t>
            </a:r>
            <a:r>
              <a:rPr lang="en-US" dirty="0" err="1" smtClean="0"/>
              <a:t>goofo</a:t>
            </a:r>
            <a:r>
              <a:rPr lang="en-US" dirty="0" smtClean="0"/>
              <a:t>, </a:t>
            </a:r>
            <a:r>
              <a:rPr lang="en-US" dirty="0" smtClean="0"/>
              <a:t>I'm drunk. Mark Twain. Isn't she smart—she has the hiccups. I hope its beautiful and a fool—a beautiful little fool"</a:t>
            </a:r>
            <a:endParaRPr lang="en-US" dirty="0"/>
          </a:p>
        </p:txBody>
      </p:sp>
      <p:pic>
        <p:nvPicPr>
          <p:cNvPr id="7" name="Content Placeholder 6" descr="fitzgerald.2-1.jpg"/>
          <p:cNvPicPr>
            <a:picLocks noGrp="1" noChangeAspect="1"/>
          </p:cNvPicPr>
          <p:nvPr>
            <p:ph sz="half" idx="2"/>
          </p:nvPr>
        </p:nvPicPr>
        <p:blipFill>
          <a:blip r:embed="rId2"/>
          <a:srcRect l="-3690" r="-3690"/>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Julia </a:t>
            </a:r>
            <a:r>
              <a:rPr lang="en-US" dirty="0" err="1" smtClean="0"/>
              <a:t>childs</a:t>
            </a:r>
            <a:r>
              <a:rPr lang="en-US" dirty="0" smtClean="0"/>
              <a:t>?   Not so much</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When asked to contribute to Favorite Recipes of Famous Women she wrote: "See if there is any bacon, and if there is ask the cook which pan to fry it in. Then ask if there are any eggs, and if so try and persuade the cook to poach two of them. It is better not to attempt toast, as it burns very easily. Also, in the case of bacon do not turn the fire too high, or you will have to get out of the house for a week. Serve preferably on china plates, though gold or wood will do if handy”</a:t>
            </a:r>
            <a:endParaRPr lang="en-US" dirty="0"/>
          </a:p>
        </p:txBody>
      </p:sp>
      <p:pic>
        <p:nvPicPr>
          <p:cNvPr id="5" name="Content Placeholder 4" descr="image-1.jpg"/>
          <p:cNvPicPr>
            <a:picLocks noGrp="1" noChangeAspect="1"/>
          </p:cNvPicPr>
          <p:nvPr>
            <p:ph sz="half" idx="2"/>
          </p:nvPr>
        </p:nvPicPr>
        <p:blipFill>
          <a:blip r:embed="rId2"/>
          <a:srcRect t="-34932" b="-34932"/>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man friends for </a:t>
            </a:r>
            <a:r>
              <a:rPr lang="en-US" dirty="0" err="1" smtClean="0"/>
              <a:t>scottie</a:t>
            </a:r>
            <a:r>
              <a:rPr lang="en-US" dirty="0" smtClean="0"/>
              <a:t>!!!</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One famous fight occurred when Zelda told Scott that their sex life had declined because he was "a fairy" and accused him of having a homosexual affair with Hemingway. There is no evidence that either was homosexual, but Scott nonetheless decided to sleep with a prostitute to prove his masculinity. Zelda found condoms that he had purchased before any encounter occurred, and a bitter fight ensued. </a:t>
            </a:r>
          </a:p>
          <a:p>
            <a:r>
              <a:rPr lang="en-US" dirty="0" smtClean="0"/>
              <a:t>She later threw herself down a flight of marble stairs at a party because she believed that he was ignoring her.</a:t>
            </a:r>
            <a:endParaRPr lang="en-US" dirty="0"/>
          </a:p>
        </p:txBody>
      </p:sp>
      <p:pic>
        <p:nvPicPr>
          <p:cNvPr id="5" name="Content Placeholder 4" descr="hemingway-scott.jpg"/>
          <p:cNvPicPr>
            <a:picLocks noGrp="1" noChangeAspect="1"/>
          </p:cNvPicPr>
          <p:nvPr>
            <p:ph sz="half" idx="2"/>
          </p:nvPr>
        </p:nvPicPr>
        <p:blipFill>
          <a:blip r:embed="rId2"/>
          <a:srcRect t="-26684" b="-26684"/>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winner is???</a:t>
            </a:r>
            <a:endParaRPr lang="en-US" dirty="0"/>
          </a:p>
        </p:txBody>
      </p:sp>
      <p:sp>
        <p:nvSpPr>
          <p:cNvPr id="3" name="Content Placeholder 2"/>
          <p:cNvSpPr>
            <a:spLocks noGrp="1"/>
          </p:cNvSpPr>
          <p:nvPr>
            <p:ph sz="half" idx="1"/>
          </p:nvPr>
        </p:nvSpPr>
        <p:spPr/>
        <p:txBody>
          <a:bodyPr/>
          <a:lstStyle/>
          <a:p>
            <a:r>
              <a:rPr lang="en-US" dirty="0" smtClean="0"/>
              <a:t>They remained married but Scottie</a:t>
            </a:r>
            <a:r>
              <a:rPr lang="en-US" dirty="0" smtClean="0"/>
              <a:t> eventually locked </a:t>
            </a:r>
            <a:r>
              <a:rPr lang="en-US" dirty="0" smtClean="0"/>
              <a:t>Zelda into an insane asylum</a:t>
            </a:r>
          </a:p>
          <a:p>
            <a:endParaRPr lang="en-US" dirty="0" smtClean="0"/>
          </a:p>
          <a:p>
            <a:r>
              <a:rPr lang="en-US" dirty="0" smtClean="0"/>
              <a:t>Asylum</a:t>
            </a:r>
            <a:r>
              <a:rPr lang="en-US" dirty="0" smtClean="0"/>
              <a:t> </a:t>
            </a:r>
            <a:r>
              <a:rPr lang="en-US" dirty="0" smtClean="0"/>
              <a:t>burned, killing Zelda</a:t>
            </a:r>
          </a:p>
          <a:p>
            <a:endParaRPr lang="en-US" dirty="0" smtClean="0"/>
          </a:p>
          <a:p>
            <a:r>
              <a:rPr lang="en-US" dirty="0" smtClean="0"/>
              <a:t>Fitzgerald died</a:t>
            </a:r>
            <a:r>
              <a:rPr lang="en-US" dirty="0" smtClean="0"/>
              <a:t>,</a:t>
            </a:r>
            <a:r>
              <a:rPr lang="en-US" dirty="0" smtClean="0"/>
              <a:t> a broke alcoholic,</a:t>
            </a:r>
            <a:r>
              <a:rPr lang="en-US" dirty="0" smtClean="0"/>
              <a:t> </a:t>
            </a:r>
            <a:r>
              <a:rPr lang="en-US" dirty="0" smtClean="0"/>
              <a:t>at age 44</a:t>
            </a:r>
            <a:endParaRPr lang="en-US" dirty="0"/>
          </a:p>
        </p:txBody>
      </p:sp>
      <p:pic>
        <p:nvPicPr>
          <p:cNvPr id="5" name="Content Placeholder 4" descr="F._Scott_and_Zelda_Fitzgerald_grave.png"/>
          <p:cNvPicPr>
            <a:picLocks noGrp="1" noChangeAspect="1"/>
          </p:cNvPicPr>
          <p:nvPr>
            <p:ph sz="half" idx="2"/>
          </p:nvPr>
        </p:nvPicPr>
        <p:blipFill>
          <a:blip r:embed="rId2"/>
          <a:srcRect t="-10766" b="-10766"/>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Moral(S</a:t>
            </a:r>
            <a:r>
              <a:rPr lang="en-US" dirty="0" smtClean="0"/>
              <a:t>) </a:t>
            </a:r>
            <a:r>
              <a:rPr lang="en-US" dirty="0" smtClean="0"/>
              <a:t>of the story??</a:t>
            </a:r>
            <a:br>
              <a:rPr lang="en-US" dirty="0" smtClean="0"/>
            </a:br>
            <a:endParaRPr lang="en-US" dirty="0"/>
          </a:p>
        </p:txBody>
      </p:sp>
      <p:sp>
        <p:nvSpPr>
          <p:cNvPr id="3" name="Content Placeholder 2"/>
          <p:cNvSpPr>
            <a:spLocks noGrp="1"/>
          </p:cNvSpPr>
          <p:nvPr>
            <p:ph sz="half" idx="1"/>
          </p:nvPr>
        </p:nvSpPr>
        <p:spPr/>
        <p:txBody>
          <a:bodyPr>
            <a:normAutofit/>
          </a:bodyPr>
          <a:lstStyle/>
          <a:p>
            <a:r>
              <a:rPr lang="en-US" dirty="0" smtClean="0"/>
              <a:t>Don’t marry rich,</a:t>
            </a:r>
            <a:r>
              <a:rPr lang="en-US" dirty="0" smtClean="0"/>
              <a:t> ignorant spoiled </a:t>
            </a:r>
            <a:r>
              <a:rPr lang="en-US" dirty="0" smtClean="0"/>
              <a:t>girls with bizarre names</a:t>
            </a:r>
          </a:p>
          <a:p>
            <a:endParaRPr lang="en-US" dirty="0" smtClean="0"/>
          </a:p>
          <a:p>
            <a:r>
              <a:rPr lang="en-US" dirty="0" smtClean="0"/>
              <a:t>And/0r</a:t>
            </a:r>
          </a:p>
          <a:p>
            <a:endParaRPr lang="en-US" dirty="0" smtClean="0"/>
          </a:p>
          <a:p>
            <a:r>
              <a:rPr lang="en-US" dirty="0" smtClean="0"/>
              <a:t>Don’t marry obsessive stalker guys who drink</a:t>
            </a:r>
            <a:r>
              <a:rPr lang="en-US" dirty="0" smtClean="0"/>
              <a:t> too much and </a:t>
            </a:r>
            <a:r>
              <a:rPr lang="en-US" dirty="0" smtClean="0"/>
              <a:t>lock you in insane asylums</a:t>
            </a:r>
            <a:endParaRPr lang="en-US" dirty="0"/>
          </a:p>
        </p:txBody>
      </p:sp>
      <p:pic>
        <p:nvPicPr>
          <p:cNvPr id="5" name="Content Placeholder 4" descr="20spic2.jpg"/>
          <p:cNvPicPr>
            <a:picLocks noGrp="1" noChangeAspect="1"/>
          </p:cNvPicPr>
          <p:nvPr>
            <p:ph sz="half" idx="2"/>
          </p:nvPr>
        </p:nvPicPr>
        <p:blipFill>
          <a:blip r:embed="rId2"/>
          <a:srcRect l="-13041" r="-13041"/>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Weird side note….</a:t>
            </a:r>
            <a:endParaRPr lang="en-US" dirty="0"/>
          </a:p>
        </p:txBody>
      </p:sp>
      <p:sp>
        <p:nvSpPr>
          <p:cNvPr id="3" name="Content Placeholder 2"/>
          <p:cNvSpPr>
            <a:spLocks noGrp="1"/>
          </p:cNvSpPr>
          <p:nvPr>
            <p:ph sz="half" idx="1"/>
          </p:nvPr>
        </p:nvSpPr>
        <p:spPr/>
        <p:txBody>
          <a:bodyPr/>
          <a:lstStyle/>
          <a:p>
            <a:r>
              <a:rPr lang="en-US" dirty="0" smtClean="0"/>
              <a:t>Before her death, Zelda created a line of paper dolls</a:t>
            </a:r>
          </a:p>
          <a:p>
            <a:endParaRPr lang="en-US" dirty="0" smtClean="0"/>
          </a:p>
          <a:p>
            <a:r>
              <a:rPr lang="en-US" dirty="0" smtClean="0"/>
              <a:t>This one is called “Family in Underwear”</a:t>
            </a:r>
          </a:p>
          <a:p>
            <a:endParaRPr lang="en-US" dirty="0" smtClean="0"/>
          </a:p>
          <a:p>
            <a:r>
              <a:rPr lang="en-US" dirty="0" smtClean="0"/>
              <a:t>Look familiar?</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descr="zeldolls.gif"/>
          <p:cNvPicPr>
            <a:picLocks noGrp="1" noChangeAspect="1"/>
          </p:cNvPicPr>
          <p:nvPr/>
        </p:nvPicPr>
        <p:blipFill>
          <a:blip r:embed="rId2"/>
          <a:srcRect t="-35245" b="-35245"/>
          <a:stretch>
            <a:fillRect/>
          </a:stretch>
        </p:blipFill>
        <p:spPr>
          <a:xfrm>
            <a:off x="4932131" y="938260"/>
            <a:ext cx="3566160" cy="56274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 </a:t>
            </a:r>
            <a:r>
              <a:rPr lang="en-US" dirty="0" err="1" smtClean="0"/>
              <a:t>lexus</a:t>
            </a:r>
            <a:r>
              <a:rPr lang="en-US" dirty="0" smtClean="0"/>
              <a:t> for you!</a:t>
            </a:r>
            <a:endParaRPr lang="en-US" dirty="0"/>
          </a:p>
        </p:txBody>
      </p:sp>
      <p:sp>
        <p:nvSpPr>
          <p:cNvPr id="3" name="Content Placeholder 2"/>
          <p:cNvSpPr>
            <a:spLocks noGrp="1"/>
          </p:cNvSpPr>
          <p:nvPr>
            <p:ph sz="half" idx="1"/>
          </p:nvPr>
        </p:nvSpPr>
        <p:spPr/>
        <p:txBody>
          <a:bodyPr/>
          <a:lstStyle/>
          <a:p>
            <a:r>
              <a:rPr lang="en-US" dirty="0" smtClean="0"/>
              <a:t>Fitzgerald was born to a wealthy family in St Paul</a:t>
            </a:r>
          </a:p>
          <a:p>
            <a:endParaRPr lang="en-US" dirty="0" smtClean="0"/>
          </a:p>
          <a:p>
            <a:r>
              <a:rPr lang="en-US" dirty="0" smtClean="0"/>
              <a:t>His father lost his job and the family didn’t want anyone to know</a:t>
            </a:r>
          </a:p>
          <a:p>
            <a:endParaRPr lang="en-US" dirty="0" smtClean="0"/>
          </a:p>
          <a:p>
            <a:r>
              <a:rPr lang="en-US" dirty="0" smtClean="0"/>
              <a:t>Spent the rest of his childhood pretending he was rich</a:t>
            </a:r>
            <a:endParaRPr lang="en-US" dirty="0"/>
          </a:p>
        </p:txBody>
      </p:sp>
      <p:pic>
        <p:nvPicPr>
          <p:cNvPr id="6" name="Content Placeholder 5" descr="260+Summit.JPG"/>
          <p:cNvPicPr>
            <a:picLocks noGrp="1" noChangeAspect="1"/>
          </p:cNvPicPr>
          <p:nvPr>
            <p:ph sz="half" idx="2"/>
          </p:nvPr>
        </p:nvPicPr>
        <p:blipFill>
          <a:blip r:embed="rId2"/>
          <a:srcRect t="-22515" b="-2251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little </a:t>
            </a:r>
            <a:r>
              <a:rPr lang="en-US" dirty="0" err="1" smtClean="0"/>
              <a:t>scottie</a:t>
            </a:r>
            <a:r>
              <a:rPr lang="en-US" dirty="0" smtClean="0"/>
              <a: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Fitzgerald was a good writer-  went to Yale University on scholarship</a:t>
            </a:r>
          </a:p>
          <a:p>
            <a:endParaRPr lang="en-US" dirty="0" smtClean="0"/>
          </a:p>
          <a:p>
            <a:r>
              <a:rPr lang="en-US" dirty="0" smtClean="0"/>
              <a:t>Again-  poorest kid at a really rich school</a:t>
            </a:r>
          </a:p>
          <a:p>
            <a:endParaRPr lang="en-US" dirty="0" smtClean="0"/>
          </a:p>
          <a:p>
            <a:r>
              <a:rPr lang="en-US" dirty="0" smtClean="0"/>
              <a:t>Dropped out of </a:t>
            </a:r>
            <a:r>
              <a:rPr lang="en-US" dirty="0" smtClean="0"/>
              <a:t>college when he had to do “work study”</a:t>
            </a:r>
            <a:endParaRPr lang="en-US" dirty="0"/>
          </a:p>
        </p:txBody>
      </p:sp>
      <p:pic>
        <p:nvPicPr>
          <p:cNvPr id="6" name="Content Placeholder 5" descr="yale-university-new-haven-ct042.jpg"/>
          <p:cNvPicPr>
            <a:picLocks noGrp="1" noChangeAspect="1"/>
          </p:cNvPicPr>
          <p:nvPr>
            <p:ph sz="half" idx="2"/>
          </p:nvPr>
        </p:nvPicPr>
        <p:blipFill>
          <a:blip r:embed="rId2"/>
          <a:srcRect l="-18814" r="-18814"/>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first victim… </a:t>
            </a:r>
            <a:endParaRPr lang="en-US" dirty="0"/>
          </a:p>
        </p:txBody>
      </p:sp>
      <p:sp>
        <p:nvSpPr>
          <p:cNvPr id="5" name="Content Placeholder 4"/>
          <p:cNvSpPr>
            <a:spLocks noGrp="1"/>
          </p:cNvSpPr>
          <p:nvPr>
            <p:ph sz="half" idx="1"/>
          </p:nvPr>
        </p:nvSpPr>
        <p:spPr/>
        <p:txBody>
          <a:bodyPr>
            <a:normAutofit/>
          </a:bodyPr>
          <a:lstStyle/>
          <a:p>
            <a:r>
              <a:rPr lang="en-US" dirty="0" smtClean="0"/>
              <a:t>Fitzgerald falls in love at age twenty with the rich </a:t>
            </a:r>
            <a:r>
              <a:rPr lang="en-US" dirty="0" smtClean="0"/>
              <a:t>and </a:t>
            </a:r>
            <a:r>
              <a:rPr lang="en-US" dirty="0" smtClean="0"/>
              <a:t>lovely </a:t>
            </a:r>
            <a:r>
              <a:rPr lang="en-US" dirty="0" err="1" smtClean="0"/>
              <a:t>Genevra</a:t>
            </a:r>
            <a:endParaRPr lang="en-US" dirty="0" smtClean="0"/>
          </a:p>
          <a:p>
            <a:endParaRPr lang="en-US" dirty="0" smtClean="0"/>
          </a:p>
          <a:p>
            <a:r>
              <a:rPr lang="en-US" dirty="0" smtClean="0"/>
              <a:t>He stalks her, sending hundreds of letters-</a:t>
            </a:r>
          </a:p>
          <a:p>
            <a:endParaRPr lang="en-US" dirty="0" smtClean="0"/>
          </a:p>
          <a:p>
            <a:r>
              <a:rPr lang="en-US" dirty="0" smtClean="0"/>
              <a:t>“she marries someone with more $$</a:t>
            </a:r>
            <a:endParaRPr lang="en-US" dirty="0"/>
          </a:p>
        </p:txBody>
      </p:sp>
      <p:pic>
        <p:nvPicPr>
          <p:cNvPr id="7" name="Content Placeholder 6" descr="ginevra2.jpg"/>
          <p:cNvPicPr>
            <a:picLocks noGrp="1" noChangeAspect="1"/>
          </p:cNvPicPr>
          <p:nvPr>
            <p:ph sz="half" idx="2"/>
          </p:nvPr>
        </p:nvPicPr>
        <p:blipFill>
          <a:blip r:embed="rId2"/>
          <a:srcRect l="-10677" r="-10677"/>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victim… the lovely Zelda</a:t>
            </a:r>
            <a:endParaRPr lang="en-US" dirty="0"/>
          </a:p>
        </p:txBody>
      </p:sp>
      <p:sp>
        <p:nvSpPr>
          <p:cNvPr id="5" name="Content Placeholder 4"/>
          <p:cNvSpPr>
            <a:spLocks noGrp="1"/>
          </p:cNvSpPr>
          <p:nvPr>
            <p:ph sz="half" idx="1"/>
          </p:nvPr>
        </p:nvSpPr>
        <p:spPr/>
        <p:txBody>
          <a:bodyPr>
            <a:normAutofit/>
          </a:bodyPr>
          <a:lstStyle/>
          <a:p>
            <a:r>
              <a:rPr lang="en-US" dirty="0" smtClean="0"/>
              <a:t>After </a:t>
            </a:r>
            <a:r>
              <a:rPr lang="en-US" dirty="0" err="1" smtClean="0"/>
              <a:t>Genevra</a:t>
            </a:r>
            <a:r>
              <a:rPr lang="en-US" dirty="0" smtClean="0"/>
              <a:t> </a:t>
            </a:r>
            <a:r>
              <a:rPr lang="en-US" dirty="0" smtClean="0"/>
              <a:t>marries</a:t>
            </a:r>
            <a:r>
              <a:rPr lang="en-US" dirty="0" smtClean="0"/>
              <a:t> a richer man</a:t>
            </a:r>
            <a:r>
              <a:rPr lang="en-US" dirty="0" smtClean="0"/>
              <a:t>, </a:t>
            </a:r>
            <a:r>
              <a:rPr lang="en-US" dirty="0" smtClean="0"/>
              <a:t>Scott</a:t>
            </a:r>
            <a:r>
              <a:rPr lang="en-US" dirty="0" smtClean="0"/>
              <a:t> </a:t>
            </a:r>
            <a:r>
              <a:rPr lang="en-US" dirty="0" smtClean="0"/>
              <a:t>enlists in the </a:t>
            </a:r>
            <a:r>
              <a:rPr lang="en-US" dirty="0" smtClean="0"/>
              <a:t>army</a:t>
            </a:r>
          </a:p>
          <a:p>
            <a:endParaRPr lang="en-US" dirty="0" smtClean="0"/>
          </a:p>
          <a:p>
            <a:r>
              <a:rPr lang="en-US" dirty="0" smtClean="0"/>
              <a:t>At a party, in uniform, he meets </a:t>
            </a:r>
            <a:r>
              <a:rPr lang="en-US" dirty="0" smtClean="0"/>
              <a:t>Zelda</a:t>
            </a:r>
          </a:p>
          <a:p>
            <a:endParaRPr lang="en-US" dirty="0" smtClean="0"/>
          </a:p>
          <a:p>
            <a:r>
              <a:rPr lang="en-US" dirty="0" smtClean="0"/>
              <a:t>She is extremely rich, extremely spoiled and rather promiscuous</a:t>
            </a:r>
          </a:p>
        </p:txBody>
      </p:sp>
      <p:pic>
        <p:nvPicPr>
          <p:cNvPr id="9" name="Content Placeholder 8" descr="180px-Zelda_Fitzgerald_portrait.jpg"/>
          <p:cNvPicPr>
            <a:picLocks noGrp="1" noChangeAspect="1"/>
          </p:cNvPicPr>
          <p:nvPr>
            <p:ph sz="half" idx="2"/>
          </p:nvPr>
        </p:nvPicPr>
        <p:blipFill>
          <a:blip r:embed="rId2"/>
          <a:srcRect l="-13589" r="-13589"/>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perfect date</a:t>
            </a:r>
            <a:endParaRPr lang="en-US" dirty="0"/>
          </a:p>
        </p:txBody>
      </p:sp>
      <p:sp>
        <p:nvSpPr>
          <p:cNvPr id="3" name="Content Placeholder 2"/>
          <p:cNvSpPr>
            <a:spLocks noGrp="1"/>
          </p:cNvSpPr>
          <p:nvPr>
            <p:ph sz="half" idx="1"/>
          </p:nvPr>
        </p:nvSpPr>
        <p:spPr/>
        <p:txBody>
          <a:bodyPr>
            <a:normAutofit/>
          </a:bodyPr>
          <a:lstStyle/>
          <a:p>
            <a:r>
              <a:rPr lang="en-US" dirty="0" smtClean="0"/>
              <a:t>In a newspaper article, she was quoted as saying that she cared</a:t>
            </a:r>
            <a:r>
              <a:rPr lang="en-US" dirty="0" smtClean="0"/>
              <a:t> about only two things: “Boys </a:t>
            </a:r>
            <a:r>
              <a:rPr lang="en-US" dirty="0" smtClean="0"/>
              <a:t>and swimming</a:t>
            </a:r>
            <a:r>
              <a:rPr lang="en-US" dirty="0" smtClean="0"/>
              <a:t>”</a:t>
            </a:r>
          </a:p>
          <a:p>
            <a:endParaRPr lang="en-US" dirty="0" smtClean="0"/>
          </a:p>
          <a:p>
            <a:r>
              <a:rPr lang="en-US" dirty="0" smtClean="0"/>
              <a:t> Scott would later describe their behavior as</a:t>
            </a:r>
            <a:r>
              <a:rPr lang="en-US" dirty="0" smtClean="0"/>
              <a:t> ”Pure sexual </a:t>
            </a:r>
            <a:r>
              <a:rPr lang="en-US" dirty="0" smtClean="0"/>
              <a:t>recklessness”</a:t>
            </a:r>
          </a:p>
          <a:p>
            <a:endParaRPr lang="en-US" dirty="0"/>
          </a:p>
        </p:txBody>
      </p:sp>
      <p:pic>
        <p:nvPicPr>
          <p:cNvPr id="5" name="Content Placeholder 4" descr="Zeltutu.gif"/>
          <p:cNvPicPr>
            <a:picLocks noGrp="1" noChangeAspect="1"/>
          </p:cNvPicPr>
          <p:nvPr>
            <p:ph sz="half" idx="2"/>
          </p:nvPr>
        </p:nvPicPr>
        <p:blipFill>
          <a:blip r:embed="rId2"/>
          <a:srcRect l="-23056" r="-23056"/>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girls have more fun…</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r>
              <a:rPr lang="en-US" dirty="0" smtClean="0"/>
              <a:t> She loved attention and looked for trouble—whether by learning the African-American dance known as the Charleston, or by wearing a tight, flesh-colored bathing suit to fuel rumors that she swam nude</a:t>
            </a:r>
            <a:endParaRPr lang="en-US" dirty="0"/>
          </a:p>
        </p:txBody>
      </p:sp>
      <p:pic>
        <p:nvPicPr>
          <p:cNvPr id="6" name="Content Placeholder 5" descr="3095Zelda3b.jpg"/>
          <p:cNvPicPr>
            <a:picLocks noGrp="1" noChangeAspect="1"/>
          </p:cNvPicPr>
          <p:nvPr>
            <p:ph sz="half" idx="2"/>
          </p:nvPr>
        </p:nvPicPr>
        <p:blipFill>
          <a:blip r:embed="rId2"/>
          <a:srcRect l="-3956" r="-3956"/>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you like me now?!</a:t>
            </a:r>
            <a:endParaRPr lang="en-US" dirty="0"/>
          </a:p>
        </p:txBody>
      </p:sp>
      <p:sp>
        <p:nvSpPr>
          <p:cNvPr id="5" name="Content Placeholder 4"/>
          <p:cNvSpPr>
            <a:spLocks noGrp="1"/>
          </p:cNvSpPr>
          <p:nvPr>
            <p:ph sz="half" idx="1"/>
          </p:nvPr>
        </p:nvSpPr>
        <p:spPr/>
        <p:txBody>
          <a:bodyPr/>
          <a:lstStyle/>
          <a:p>
            <a:r>
              <a:rPr lang="en-US" dirty="0" smtClean="0"/>
              <a:t>She promises to marry him, then backs out when she finds out he</a:t>
            </a:r>
            <a:r>
              <a:rPr lang="en-US" dirty="0" smtClean="0"/>
              <a:t> actually has </a:t>
            </a:r>
            <a:r>
              <a:rPr lang="en-US" dirty="0" smtClean="0"/>
              <a:t>no money</a:t>
            </a:r>
          </a:p>
          <a:p>
            <a:endParaRPr lang="en-US" dirty="0" smtClean="0"/>
          </a:p>
          <a:p>
            <a:r>
              <a:rPr lang="en-US" dirty="0" smtClean="0"/>
              <a:t>He publishes his first novel, This Side of Eden, and she marries him </a:t>
            </a:r>
            <a:endParaRPr lang="en-US" dirty="0"/>
          </a:p>
        </p:txBody>
      </p:sp>
      <p:pic>
        <p:nvPicPr>
          <p:cNvPr id="9" name="Content Placeholder 8" descr="f-scott-zelda.jpg"/>
          <p:cNvPicPr>
            <a:picLocks noGrp="1" noChangeAspect="1"/>
          </p:cNvPicPr>
          <p:nvPr>
            <p:ph sz="half" idx="2"/>
          </p:nvPr>
        </p:nvPicPr>
        <p:blipFill>
          <a:blip r:embed="rId2"/>
          <a:srcRect t="-40643" b="-40643"/>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you, hate your coat</a:t>
            </a:r>
            <a:endParaRPr lang="en-US" dirty="0"/>
          </a:p>
        </p:txBody>
      </p:sp>
      <p:sp>
        <p:nvSpPr>
          <p:cNvPr id="3" name="Content Placeholder 2"/>
          <p:cNvSpPr>
            <a:spLocks noGrp="1"/>
          </p:cNvSpPr>
          <p:nvPr>
            <p:ph sz="half" idx="1"/>
          </p:nvPr>
        </p:nvSpPr>
        <p:spPr/>
        <p:txBody>
          <a:bodyPr/>
          <a:lstStyle/>
          <a:p>
            <a:r>
              <a:rPr lang="en-US" dirty="0" smtClean="0"/>
              <a:t>Young, attractive(?) and wild, they become icons of the age</a:t>
            </a:r>
          </a:p>
          <a:p>
            <a:endParaRPr lang="en-US" dirty="0" smtClean="0"/>
          </a:p>
          <a:p>
            <a:r>
              <a:rPr lang="en-US" dirty="0" smtClean="0"/>
              <a:t>They love each other but cheat continuously</a:t>
            </a:r>
          </a:p>
          <a:p>
            <a:endParaRPr lang="en-US" dirty="0" smtClean="0"/>
          </a:p>
          <a:p>
            <a:r>
              <a:rPr lang="en-US" dirty="0" smtClean="0"/>
              <a:t>Arrested for public drunkenness, lewd behavior, bitter fights</a:t>
            </a:r>
            <a:endParaRPr lang="en-US" dirty="0"/>
          </a:p>
        </p:txBody>
      </p:sp>
      <p:pic>
        <p:nvPicPr>
          <p:cNvPr id="5" name="Content Placeholder 4" descr="28ct.xlarge.jpg"/>
          <p:cNvPicPr>
            <a:picLocks noGrp="1" noChangeAspect="1"/>
          </p:cNvPicPr>
          <p:nvPr>
            <p:ph sz="half" idx="2"/>
          </p:nvPr>
        </p:nvPicPr>
        <p:blipFill>
          <a:blip r:embed="rId2"/>
          <a:srcRect t="-82113" b="-82113"/>
          <a:stretch>
            <a:fillRect/>
          </a:stretch>
        </p:blipFill>
        <p:spPr>
          <a:xfrm>
            <a:off x="4495800" y="0"/>
            <a:ext cx="4343400" cy="4724400"/>
          </a:xfrm>
        </p:spPr>
      </p:pic>
      <p:pic>
        <p:nvPicPr>
          <p:cNvPr id="6" name="Picture 5" descr="scott_&amp;_zelda_fitzgerald2.jpg"/>
          <p:cNvPicPr>
            <a:picLocks noChangeAspect="1"/>
          </p:cNvPicPr>
          <p:nvPr/>
        </p:nvPicPr>
        <p:blipFill>
          <a:blip r:embed="rId3"/>
          <a:stretch>
            <a:fillRect/>
          </a:stretch>
        </p:blipFill>
        <p:spPr>
          <a:xfrm>
            <a:off x="4954588" y="2913063"/>
            <a:ext cx="2755900" cy="36449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1135</TotalTime>
  <Words>759</Words>
  <Application>Microsoft Macintosh PowerPoint</Application>
  <PresentationFormat>On-screen Show (4:3)</PresentationFormat>
  <Paragraphs>72</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Trek</vt:lpstr>
      <vt:lpstr>F Scott Fitzgerald…   (Don’t call him frances!!)</vt:lpstr>
      <vt:lpstr>No lexus for you!</vt:lpstr>
      <vt:lpstr>Poor little scottie!!</vt:lpstr>
      <vt:lpstr>The first victim… </vt:lpstr>
      <vt:lpstr>Next victim… the lovely Zelda</vt:lpstr>
      <vt:lpstr>The perfect date</vt:lpstr>
      <vt:lpstr>Bad girls have more fun…</vt:lpstr>
      <vt:lpstr>How do you like me now?!</vt:lpstr>
      <vt:lpstr>Love you, hate your coat</vt:lpstr>
      <vt:lpstr>No turnitin.com in 1920!</vt:lpstr>
      <vt:lpstr>Mother of the year</vt:lpstr>
      <vt:lpstr>Julia childs?   Not so much</vt:lpstr>
      <vt:lpstr>No man friends for scottie!!!</vt:lpstr>
      <vt:lpstr>And the winner is???</vt:lpstr>
      <vt:lpstr>Moral(S) of the story?? </vt:lpstr>
      <vt:lpstr>Weird side note….</vt:lpstr>
    </vt:vector>
  </TitlesOfParts>
  <Company>bhs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baby, my name is Francis….</dc:title>
  <dc:creator>lsackett</dc:creator>
  <cp:lastModifiedBy>Becker Public Schools</cp:lastModifiedBy>
  <cp:revision>7</cp:revision>
  <dcterms:created xsi:type="dcterms:W3CDTF">2011-01-27T00:55:37Z</dcterms:created>
  <dcterms:modified xsi:type="dcterms:W3CDTF">2011-01-27T01:22:35Z</dcterms:modified>
</cp:coreProperties>
</file>