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CCA4-7636-584F-BF0B-A0F633E27545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C959-55AA-7F42-8D65-2797D3390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27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ernard MT Condensed"/>
                <a:cs typeface="Bernard MT Condensed"/>
              </a:rPr>
              <a:t>Opera</a:t>
            </a:r>
            <a:endParaRPr lang="en-US" sz="660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142689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Seven Habits of Highly Effective Operas</a:t>
            </a:r>
            <a:endParaRPr lang="en-US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538761"/>
            <a:ext cx="63500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They Come from the Heart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1223" cy="487573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Beethoven’s </a:t>
            </a:r>
            <a:r>
              <a:rPr lang="en-US" dirty="0" err="1" smtClean="0">
                <a:latin typeface="Bernard MT Condensed"/>
                <a:cs typeface="Bernard MT Condensed"/>
              </a:rPr>
              <a:t>Fidelo</a:t>
            </a:r>
            <a:r>
              <a:rPr lang="en-US" dirty="0" smtClean="0">
                <a:latin typeface="Bernard MT Condensed"/>
                <a:cs typeface="Bernard MT Condensed"/>
              </a:rPr>
              <a:t>: Break free from the bonds of oppression</a:t>
            </a:r>
          </a:p>
          <a:p>
            <a:pPr lvl="1">
              <a:spcAft>
                <a:spcPts val="2400"/>
              </a:spcAft>
            </a:pPr>
            <a:r>
              <a:rPr lang="en-US" sz="3200" dirty="0" smtClean="0">
                <a:latin typeface="Bernard MT Condensed"/>
                <a:cs typeface="Bernard MT Condensed"/>
              </a:rPr>
              <a:t>Beethoven struggling with deafness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La </a:t>
            </a:r>
            <a:r>
              <a:rPr lang="en-US" dirty="0" err="1" smtClean="0">
                <a:latin typeface="Bernard MT Condensed"/>
                <a:cs typeface="Bernard MT Condensed"/>
              </a:rPr>
              <a:t>Boheme</a:t>
            </a:r>
            <a:r>
              <a:rPr lang="en-US" dirty="0" smtClean="0">
                <a:latin typeface="Bernard MT Condensed"/>
                <a:cs typeface="Bernard MT Condensed"/>
              </a:rPr>
              <a:t>: Puccini’s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23" y="1304744"/>
            <a:ext cx="3858377" cy="4836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Primal Human Emotion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310" y="1583571"/>
            <a:ext cx="3394374" cy="491760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Lust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Greed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Anger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Pride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Envy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Singing is the best way to express these feelings (rap, punk, rock)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685" y="1627202"/>
            <a:ext cx="4329540" cy="487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Good Stories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14459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/>
                <a:cs typeface="Bernard MT Condensed"/>
              </a:rPr>
              <a:t>Lots of sex and violence</a:t>
            </a:r>
          </a:p>
          <a:p>
            <a:pPr algn="ctr"/>
            <a:r>
              <a:rPr lang="en-US" dirty="0" smtClean="0">
                <a:latin typeface="Bernard MT Condensed"/>
                <a:cs typeface="Bernard MT Condensed"/>
              </a:rPr>
              <a:t>Lots of variety within each story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72" y="2891412"/>
            <a:ext cx="6534463" cy="352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/>
                <a:cs typeface="Bernard MT Condensed"/>
              </a:rPr>
              <a:t>Cool Sets, Costumes, and Special Effects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3234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Set in hell, heaven, underwater, exotic places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Included elephants, animals, flying, disappearing, etc. 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34" y="1417638"/>
            <a:ext cx="35433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Creative and Original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The best ones got their writers in trouble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95" y="2686380"/>
            <a:ext cx="6032500" cy="387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Catchy Tunes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9" y="1971675"/>
            <a:ext cx="441983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Bugs Bunny: Rabbit of Seville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Commercials: “Welcome to Winter…”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Bernard MT Condensed"/>
                <a:cs typeface="Bernard MT Condensed"/>
              </a:rPr>
              <a:t>Answering Machine “Nobody’s Home!”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417638"/>
            <a:ext cx="4043306" cy="475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Flamboyant Stars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Huge, loud, temperamental, charismatic</a:t>
            </a:r>
          </a:p>
          <a:p>
            <a:r>
              <a:rPr lang="en-US" dirty="0" smtClean="0">
                <a:latin typeface="Bernard MT Condensed"/>
                <a:cs typeface="Bernard MT Condensed"/>
              </a:rPr>
              <a:t>Audience carried Verdi home on their shoulders after opening night.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06" y="3377196"/>
            <a:ext cx="4920714" cy="326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151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Opera</vt:lpstr>
      <vt:lpstr>They Come from the Heart</vt:lpstr>
      <vt:lpstr>Primal Human Emotion</vt:lpstr>
      <vt:lpstr>Good Stories</vt:lpstr>
      <vt:lpstr>Cool Sets, Costumes, and Special Effects</vt:lpstr>
      <vt:lpstr>Creative and Original</vt:lpstr>
      <vt:lpstr>Catchy Tunes</vt:lpstr>
      <vt:lpstr>Flamboyant Stars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</dc:title>
  <dc:creator>Becker Public Schools</dc:creator>
  <cp:lastModifiedBy>Becker Public Schools</cp:lastModifiedBy>
  <cp:revision>2</cp:revision>
  <dcterms:created xsi:type="dcterms:W3CDTF">2011-10-12T15:47:11Z</dcterms:created>
  <dcterms:modified xsi:type="dcterms:W3CDTF">2011-10-12T16:08:21Z</dcterms:modified>
</cp:coreProperties>
</file>