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7" r:id="rId2"/>
    <p:sldId id="264" r:id="rId3"/>
    <p:sldId id="262" r:id="rId4"/>
    <p:sldId id="263" r:id="rId5"/>
    <p:sldId id="268" r:id="rId6"/>
    <p:sldId id="259" r:id="rId7"/>
    <p:sldId id="258" r:id="rId8"/>
    <p:sldId id="257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AE20-F8AC-744A-B84B-AE38986A1DF9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50C2-2704-9142-8326-FC00745B1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</a:t>
            </a:r>
            <a:endParaRPr lang="en-US" dirty="0"/>
          </a:p>
        </p:txBody>
      </p:sp>
      <p:pic>
        <p:nvPicPr>
          <p:cNvPr id="4" name="Content Placeholder 3" descr="005685_18-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632380" y="1897903"/>
            <a:ext cx="7688284" cy="4228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“One who plays the first part”</a:t>
            </a:r>
          </a:p>
          <a:p>
            <a:endParaRPr lang="en-US" dirty="0" smtClean="0"/>
          </a:p>
          <a:p>
            <a:r>
              <a:rPr lang="en-US" dirty="0" smtClean="0"/>
              <a:t>Often the hero but not necessarily a good guy</a:t>
            </a:r>
          </a:p>
          <a:p>
            <a:endParaRPr lang="en-US" dirty="0" smtClean="0"/>
          </a:p>
          <a:p>
            <a:r>
              <a:rPr lang="en-US" dirty="0" smtClean="0"/>
              <a:t>The person around whom the events of the plot revolve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frodo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8407" b="-840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principal opponent of the protagonist</a:t>
            </a:r>
          </a:p>
          <a:p>
            <a:endParaRPr lang="en-US" dirty="0" smtClean="0"/>
          </a:p>
          <a:p>
            <a:r>
              <a:rPr lang="en-US" dirty="0" smtClean="0"/>
              <a:t>Creates obstacles that the protagonist must overcome</a:t>
            </a:r>
          </a:p>
          <a:p>
            <a:r>
              <a:rPr lang="en-US" dirty="0" smtClean="0"/>
              <a:t>Can be more than one in a piece of lit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ursula-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2483" b="-1248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character who changes significantly over the course of the story</a:t>
            </a:r>
          </a:p>
          <a:p>
            <a:endParaRPr lang="en-US" dirty="0" smtClean="0"/>
          </a:p>
          <a:p>
            <a:r>
              <a:rPr lang="en-US" dirty="0" smtClean="0"/>
              <a:t>Often ends up sadder but wiser</a:t>
            </a:r>
            <a:endParaRPr lang="en-US" dirty="0"/>
          </a:p>
        </p:txBody>
      </p:sp>
      <p:pic>
        <p:nvPicPr>
          <p:cNvPr id="5" name="Content Placeholder 4" descr="Harry-Potter-621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488" r="-948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character who does not significantly change over the course of the story</a:t>
            </a:r>
            <a:endParaRPr lang="en-US" dirty="0"/>
          </a:p>
        </p:txBody>
      </p:sp>
      <p:pic>
        <p:nvPicPr>
          <p:cNvPr id="5" name="Content Placeholder 4" descr="Homerdonu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683" r="-668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Characters who have become conventional or stereotypical due to repeated use in stories</a:t>
            </a:r>
          </a:p>
          <a:p>
            <a:r>
              <a:rPr lang="en-US" dirty="0" smtClean="0"/>
              <a:t>Immediately recognizable to readers</a:t>
            </a:r>
          </a:p>
          <a:p>
            <a:r>
              <a:rPr lang="en-US" dirty="0"/>
              <a:t>m</a:t>
            </a:r>
            <a:r>
              <a:rPr lang="en-US" dirty="0" smtClean="0"/>
              <a:t>ad scientist</a:t>
            </a:r>
          </a:p>
          <a:p>
            <a:r>
              <a:rPr lang="en-US" dirty="0" smtClean="0"/>
              <a:t>Femme fatale</a:t>
            </a:r>
          </a:p>
          <a:p>
            <a:r>
              <a:rPr lang="en-US" dirty="0" smtClean="0"/>
              <a:t>Geeky kid </a:t>
            </a:r>
            <a:r>
              <a:rPr lang="en-US" dirty="0" err="1" smtClean="0"/>
              <a:t>w</a:t>
            </a:r>
            <a:r>
              <a:rPr lang="en-US" dirty="0" smtClean="0"/>
              <a:t>/glasses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1600200"/>
            <a:ext cx="4415857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Any character whose personal qualities contrast with another character</a:t>
            </a:r>
          </a:p>
          <a:p>
            <a:r>
              <a:rPr lang="en-US" dirty="0" smtClean="0"/>
              <a:t>Qualities of one emphasize opposite qualities of the other</a:t>
            </a:r>
          </a:p>
          <a:p>
            <a:r>
              <a:rPr lang="en-US" dirty="0" smtClean="0"/>
              <a:t>Iron Man and Pepper</a:t>
            </a:r>
          </a:p>
          <a:p>
            <a:r>
              <a:rPr lang="en-US" dirty="0" smtClean="0"/>
              <a:t>JWOW and </a:t>
            </a:r>
            <a:r>
              <a:rPr lang="en-US" dirty="0" err="1" smtClean="0"/>
              <a:t>Snookie</a:t>
            </a:r>
            <a:endParaRPr lang="en-US" dirty="0" smtClean="0"/>
          </a:p>
          <a:p>
            <a:r>
              <a:rPr lang="en-US" dirty="0" smtClean="0"/>
              <a:t>Michael and Trish</a:t>
            </a:r>
            <a:endParaRPr lang="en-US" dirty="0"/>
          </a:p>
        </p:txBody>
      </p:sp>
      <p:pic>
        <p:nvPicPr>
          <p:cNvPr id="5" name="Content Placeholder 4" descr="Snooki-and-Jwoww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5028" b="-4502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Conflict that exists between a person and an external force</a:t>
            </a:r>
          </a:p>
          <a:p>
            <a:endParaRPr lang="en-US" dirty="0" smtClean="0"/>
          </a:p>
          <a:p>
            <a:r>
              <a:rPr lang="en-US" dirty="0" smtClean="0"/>
              <a:t>Man </a:t>
            </a:r>
            <a:r>
              <a:rPr lang="en-US" dirty="0" err="1" smtClean="0"/>
              <a:t>v</a:t>
            </a:r>
            <a:r>
              <a:rPr lang="en-US" dirty="0" smtClean="0"/>
              <a:t>. Man</a:t>
            </a:r>
          </a:p>
          <a:p>
            <a:r>
              <a:rPr lang="en-US" dirty="0" smtClean="0"/>
              <a:t>Man </a:t>
            </a:r>
            <a:r>
              <a:rPr lang="en-US" dirty="0" err="1" smtClean="0"/>
              <a:t>v</a:t>
            </a:r>
            <a:r>
              <a:rPr lang="en-US" dirty="0" smtClean="0"/>
              <a:t>. Nature</a:t>
            </a:r>
          </a:p>
          <a:p>
            <a:r>
              <a:rPr lang="en-US" dirty="0" smtClean="0"/>
              <a:t>Man </a:t>
            </a:r>
            <a:r>
              <a:rPr lang="en-US" dirty="0" err="1" smtClean="0"/>
              <a:t>v</a:t>
            </a:r>
            <a:r>
              <a:rPr lang="en-US" dirty="0" smtClean="0"/>
              <a:t>. Society</a:t>
            </a:r>
          </a:p>
          <a:p>
            <a:r>
              <a:rPr lang="en-US" dirty="0" smtClean="0"/>
              <a:t>Man </a:t>
            </a:r>
            <a:r>
              <a:rPr lang="en-US" dirty="0" err="1" smtClean="0"/>
              <a:t>v</a:t>
            </a:r>
            <a:r>
              <a:rPr lang="en-US" dirty="0" smtClean="0"/>
              <a:t>. Destiny</a:t>
            </a:r>
            <a:endParaRPr lang="en-US" dirty="0"/>
          </a:p>
        </p:txBody>
      </p:sp>
      <p:pic>
        <p:nvPicPr>
          <p:cNvPr id="5" name="Content Placeholder 4" descr="battle-c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712" b="-247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Conflict that takes place within a character</a:t>
            </a:r>
          </a:p>
          <a:p>
            <a:endParaRPr lang="en-US" dirty="0" smtClean="0"/>
          </a:p>
          <a:p>
            <a:r>
              <a:rPr lang="en-US" dirty="0" smtClean="0"/>
              <a:t>Mental Illness</a:t>
            </a:r>
          </a:p>
          <a:p>
            <a:r>
              <a:rPr lang="en-US" dirty="0" smtClean="0"/>
              <a:t>Addiction</a:t>
            </a:r>
          </a:p>
          <a:p>
            <a:r>
              <a:rPr lang="en-US" dirty="0" smtClean="0"/>
              <a:t>Finding courage</a:t>
            </a:r>
          </a:p>
          <a:p>
            <a:r>
              <a:rPr lang="en-US" dirty="0" smtClean="0"/>
              <a:t>Questions of conscience and/or morality</a:t>
            </a:r>
          </a:p>
          <a:p>
            <a:endParaRPr lang="en-US" dirty="0"/>
          </a:p>
        </p:txBody>
      </p:sp>
      <p:pic>
        <p:nvPicPr>
          <p:cNvPr id="5" name="Content Placeholder 4" descr="cowardly_lio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148" r="-31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193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CHARACTERIZATION</vt:lpstr>
      <vt:lpstr>Protagonist</vt:lpstr>
      <vt:lpstr>Antagonist</vt:lpstr>
      <vt:lpstr>Dynamic Character</vt:lpstr>
      <vt:lpstr>Static Character</vt:lpstr>
      <vt:lpstr>Stock Character</vt:lpstr>
      <vt:lpstr>Foil</vt:lpstr>
      <vt:lpstr>External Conflict</vt:lpstr>
      <vt:lpstr>Internal Conflict</vt:lpstr>
    </vt:vector>
  </TitlesOfParts>
  <Company>Becker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CHARACTERIZATION</dc:title>
  <dc:creator>Becker Public Schools</dc:creator>
  <cp:lastModifiedBy>Becker Public Schools</cp:lastModifiedBy>
  <cp:revision>4</cp:revision>
  <dcterms:created xsi:type="dcterms:W3CDTF">2011-10-18T04:01:14Z</dcterms:created>
  <dcterms:modified xsi:type="dcterms:W3CDTF">2011-10-18T04:01:47Z</dcterms:modified>
</cp:coreProperties>
</file>