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59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8" r:id="rId8"/>
    <p:sldId id="269" r:id="rId9"/>
    <p:sldId id="274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89" d="100"/>
          <a:sy n="89" d="100"/>
        </p:scale>
        <p:origin x="-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D6A2-F5DE-4656-BE52-F022EAA2D571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6A7A-A094-4DD5-8967-106FAA921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D6A2-F5DE-4656-BE52-F022EAA2D571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6A7A-A094-4DD5-8967-106FAA921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D6A2-F5DE-4656-BE52-F022EAA2D571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6A7A-A094-4DD5-8967-106FAA921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D6A2-F5DE-4656-BE52-F022EAA2D571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6A7A-A094-4DD5-8967-106FAA921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D6A2-F5DE-4656-BE52-F022EAA2D571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6A7A-A094-4DD5-8967-106FAA921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D6A2-F5DE-4656-BE52-F022EAA2D571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6A7A-A094-4DD5-8967-106FAA921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D6A2-F5DE-4656-BE52-F022EAA2D571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6A7A-A094-4DD5-8967-106FAA921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D6A2-F5DE-4656-BE52-F022EAA2D571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6A7A-A094-4DD5-8967-106FAA921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D6A2-F5DE-4656-BE52-F022EAA2D571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6A7A-A094-4DD5-8967-106FAA921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D6A2-F5DE-4656-BE52-F022EAA2D571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6A7A-A094-4DD5-8967-106FAA921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D6A2-F5DE-4656-BE52-F022EAA2D571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A16A7A-A094-4DD5-8967-106FAA9216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EED6A2-F5DE-4656-BE52-F022EAA2D571}" type="datetimeFigureOut">
              <a:rPr lang="en-US" smtClean="0"/>
              <a:pPr/>
              <a:t>10/7/11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A16A7A-A094-4DD5-8967-106FAA9216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 Singers and their Equipment</a:t>
            </a:r>
            <a:endParaRPr lang="en-US" dirty="0"/>
          </a:p>
        </p:txBody>
      </p:sp>
      <p:pic>
        <p:nvPicPr>
          <p:cNvPr id="5" name="Content Placeholder 4" descr="brunhild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7288" r="-67288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Tenors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Lucianno</a:t>
            </a:r>
            <a:r>
              <a:rPr lang="en-US" dirty="0" smtClean="0"/>
              <a:t> Pavarotti</a:t>
            </a:r>
          </a:p>
          <a:p>
            <a:endParaRPr lang="en-US" dirty="0" smtClean="0"/>
          </a:p>
          <a:p>
            <a:r>
              <a:rPr lang="en-US" dirty="0" err="1" smtClean="0"/>
              <a:t>Placido</a:t>
            </a:r>
            <a:r>
              <a:rPr lang="en-US" dirty="0" smtClean="0"/>
              <a:t> Domingo</a:t>
            </a:r>
          </a:p>
          <a:p>
            <a:endParaRPr lang="en-US" dirty="0" smtClean="0"/>
          </a:p>
          <a:p>
            <a:r>
              <a:rPr lang="en-US" dirty="0" smtClean="0"/>
              <a:t>Jose Carreras</a:t>
            </a:r>
            <a:endParaRPr lang="en-US" dirty="0"/>
          </a:p>
        </p:txBody>
      </p:sp>
      <p:pic>
        <p:nvPicPr>
          <p:cNvPr id="5" name="Content Placeholder 4" descr="1y4wfc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894" b="-4894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 </a:t>
            </a:r>
            <a:r>
              <a:rPr lang="en-US" dirty="0" err="1" smtClean="0"/>
              <a:t>Divo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Formed by Simon of American Idol</a:t>
            </a:r>
          </a:p>
          <a:p>
            <a:endParaRPr lang="en-US" dirty="0" smtClean="0"/>
          </a:p>
          <a:p>
            <a:r>
              <a:rPr lang="en-US" dirty="0" smtClean="0"/>
              <a:t>Multinational- Italian, Swiss, Spanish, American</a:t>
            </a:r>
          </a:p>
          <a:p>
            <a:endParaRPr lang="en-US" dirty="0" smtClean="0"/>
          </a:p>
          <a:p>
            <a:r>
              <a:rPr lang="en-US" dirty="0" smtClean="0"/>
              <a:t>Hot Hot Hot!</a:t>
            </a:r>
            <a:endParaRPr lang="en-US" dirty="0"/>
          </a:p>
        </p:txBody>
      </p:sp>
      <p:pic>
        <p:nvPicPr>
          <p:cNvPr id="5" name="Content Placeholder 4" descr="il_divo_b0007qs4kk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894" b="-4894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 Potts!!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Newest opera superstar</a:t>
            </a:r>
          </a:p>
          <a:p>
            <a:endParaRPr lang="en-US" dirty="0" smtClean="0"/>
          </a:p>
          <a:p>
            <a:r>
              <a:rPr lang="en-US" dirty="0" smtClean="0"/>
              <a:t>Cell phone salesman</a:t>
            </a:r>
          </a:p>
          <a:p>
            <a:endParaRPr lang="en-US" dirty="0" smtClean="0"/>
          </a:p>
          <a:p>
            <a:r>
              <a:rPr lang="en-US" dirty="0" smtClean="0"/>
              <a:t>“Discovered” on American Idol</a:t>
            </a:r>
            <a:endParaRPr lang="en-US" dirty="0"/>
          </a:p>
        </p:txBody>
      </p:sp>
      <p:pic>
        <p:nvPicPr>
          <p:cNvPr id="5" name="Content Placeholder 4" descr="paul_potts2_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894" b="-4894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“It’s not over ‘til the FAT LADY sings”</a:t>
            </a:r>
          </a:p>
          <a:p>
            <a:endParaRPr lang="en-US" dirty="0" smtClean="0"/>
          </a:p>
          <a:p>
            <a:r>
              <a:rPr lang="en-US" dirty="0" smtClean="0"/>
              <a:t>Huge woman with Vikings helmet, braids, metal </a:t>
            </a:r>
            <a:r>
              <a:rPr lang="en-US" dirty="0" err="1" smtClean="0"/>
              <a:t>chestplate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Actually only The Ring used this look</a:t>
            </a:r>
            <a:endParaRPr lang="en-US" dirty="0"/>
          </a:p>
        </p:txBody>
      </p:sp>
      <p:pic>
        <p:nvPicPr>
          <p:cNvPr id="5" name="Content Placeholder 4" descr="Brunhild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9797" r="-1979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They Have To Be SO BIG?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Yes and no</a:t>
            </a:r>
          </a:p>
          <a:p>
            <a:endParaRPr lang="en-US" dirty="0" smtClean="0"/>
          </a:p>
          <a:p>
            <a:r>
              <a:rPr lang="en-US" dirty="0" smtClean="0"/>
              <a:t>Need big voices- no microphones over full orchestra</a:t>
            </a:r>
          </a:p>
          <a:p>
            <a:r>
              <a:rPr lang="en-US" dirty="0" smtClean="0"/>
              <a:t>Big lungs come in big packages</a:t>
            </a:r>
          </a:p>
          <a:p>
            <a:r>
              <a:rPr lang="en-US" dirty="0" smtClean="0"/>
              <a:t>Big appetite for life!</a:t>
            </a:r>
            <a:endParaRPr lang="en-US" dirty="0"/>
          </a:p>
        </p:txBody>
      </p:sp>
      <p:pic>
        <p:nvPicPr>
          <p:cNvPr id="5" name="Content Placeholder 4" descr="singer220806_228x237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809" b="-2809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 Voices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Soprano</a:t>
            </a:r>
          </a:p>
          <a:p>
            <a:r>
              <a:rPr lang="en-US" dirty="0" smtClean="0"/>
              <a:t>Mezzo Soprano</a:t>
            </a:r>
          </a:p>
          <a:p>
            <a:r>
              <a:rPr lang="en-US" dirty="0" smtClean="0"/>
              <a:t>Contralto</a:t>
            </a:r>
          </a:p>
          <a:p>
            <a:r>
              <a:rPr lang="en-US" dirty="0" smtClean="0"/>
              <a:t>Tenor </a:t>
            </a:r>
          </a:p>
          <a:p>
            <a:r>
              <a:rPr lang="en-US" dirty="0" smtClean="0"/>
              <a:t>Baritone</a:t>
            </a:r>
          </a:p>
          <a:p>
            <a:r>
              <a:rPr lang="en-US" dirty="0" smtClean="0"/>
              <a:t>Bass</a:t>
            </a:r>
            <a:endParaRPr lang="en-US" dirty="0"/>
          </a:p>
        </p:txBody>
      </p:sp>
      <p:pic>
        <p:nvPicPr>
          <p:cNvPr id="5" name="Content Placeholder 4" descr="three-stooges-opera-singers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0813" b="-20813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FACH??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Fach</a:t>
            </a:r>
            <a:r>
              <a:rPr lang="en-US" dirty="0" smtClean="0"/>
              <a:t>= compartment</a:t>
            </a:r>
          </a:p>
          <a:p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 err="1" smtClean="0"/>
              <a:t>fachs</a:t>
            </a:r>
            <a:endParaRPr lang="en-US" dirty="0" smtClean="0"/>
          </a:p>
          <a:p>
            <a:r>
              <a:rPr lang="en-US" dirty="0" smtClean="0"/>
              <a:t> Lyric= sweet</a:t>
            </a:r>
          </a:p>
          <a:p>
            <a:r>
              <a:rPr lang="en-US" dirty="0" smtClean="0"/>
              <a:t>Dramatic- Steely, powerful</a:t>
            </a:r>
          </a:p>
          <a:p>
            <a:endParaRPr lang="en-US" dirty="0" smtClean="0"/>
          </a:p>
          <a:p>
            <a:r>
              <a:rPr lang="en-US" dirty="0" smtClean="0"/>
              <a:t>Lyric= heroines</a:t>
            </a:r>
          </a:p>
          <a:p>
            <a:r>
              <a:rPr lang="en-US" dirty="0" smtClean="0"/>
              <a:t>Dramatic= villains</a:t>
            </a:r>
            <a:endParaRPr lang="en-US" dirty="0"/>
          </a:p>
        </p:txBody>
      </p:sp>
      <p:pic>
        <p:nvPicPr>
          <p:cNvPr id="5" name="Content Placeholder 4" descr="la-bohem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8143" r="-18143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Determines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Soprano=heroine= Paid the most!!</a:t>
            </a:r>
          </a:p>
          <a:p>
            <a:r>
              <a:rPr lang="en-US" dirty="0" smtClean="0"/>
              <a:t>Mezzos= Tramps, Vamps and Witches</a:t>
            </a:r>
          </a:p>
          <a:p>
            <a:r>
              <a:rPr lang="en-US" dirty="0" smtClean="0"/>
              <a:t>Contraltos= maids, mothers, grandmothers </a:t>
            </a:r>
            <a:br>
              <a:rPr lang="en-US" dirty="0" smtClean="0"/>
            </a:br>
            <a:r>
              <a:rPr lang="en-US" dirty="0" smtClean="0"/>
              <a:t>(replaced castrati)</a:t>
            </a:r>
          </a:p>
        </p:txBody>
      </p:sp>
      <p:pic>
        <p:nvPicPr>
          <p:cNvPr id="5" name="Content Placeholder 4" descr="C_3_Newsletter_261_foto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9486" b="-19486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for men!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877942" cy="4525963"/>
          </a:xfrm>
        </p:spPr>
        <p:txBody>
          <a:bodyPr/>
          <a:lstStyle/>
          <a:p>
            <a:r>
              <a:rPr lang="en-US" dirty="0" smtClean="0"/>
              <a:t>Highest voices paid the most</a:t>
            </a:r>
          </a:p>
          <a:p>
            <a:r>
              <a:rPr lang="en-US" dirty="0" smtClean="0"/>
              <a:t>Tenor= male lead</a:t>
            </a:r>
          </a:p>
          <a:p>
            <a:endParaRPr lang="en-US" dirty="0" smtClean="0"/>
          </a:p>
          <a:p>
            <a:r>
              <a:rPr lang="en-US" dirty="0" smtClean="0"/>
              <a:t>Baritones= wise guy, comic relief, bad guy</a:t>
            </a:r>
          </a:p>
          <a:p>
            <a:endParaRPr lang="en-US" dirty="0" smtClean="0"/>
          </a:p>
          <a:p>
            <a:r>
              <a:rPr lang="en-US" dirty="0" smtClean="0"/>
              <a:t>Bass= grandfather, devil</a:t>
            </a:r>
            <a:endParaRPr lang="en-US" dirty="0"/>
          </a:p>
        </p:txBody>
      </p:sp>
      <p:pic>
        <p:nvPicPr>
          <p:cNvPr id="5" name="Content Placeholder 4" descr="ED-AI539_faust1_G_2008111212121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2266" b="-32266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Beware the Diva!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Prima Donna= literally means “first lady”</a:t>
            </a:r>
          </a:p>
          <a:p>
            <a:endParaRPr lang="en-US" dirty="0" smtClean="0"/>
          </a:p>
          <a:p>
            <a:r>
              <a:rPr lang="en-US" dirty="0" smtClean="0"/>
              <a:t>Reputation for crazy, obsessive behavior</a:t>
            </a:r>
          </a:p>
          <a:p>
            <a:endParaRPr lang="en-US" dirty="0" smtClean="0"/>
          </a:p>
          <a:p>
            <a:r>
              <a:rPr lang="en-US" dirty="0" smtClean="0"/>
              <a:t>No dairy or acidic food</a:t>
            </a:r>
          </a:p>
          <a:p>
            <a:r>
              <a:rPr lang="en-US" dirty="0" smtClean="0"/>
              <a:t>Sing 10-12 hours/day</a:t>
            </a:r>
          </a:p>
          <a:p>
            <a:r>
              <a:rPr lang="en-US" dirty="0" smtClean="0"/>
              <a:t>Fight for spotlight</a:t>
            </a:r>
            <a:endParaRPr lang="en-US" dirty="0"/>
          </a:p>
        </p:txBody>
      </p:sp>
      <p:pic>
        <p:nvPicPr>
          <p:cNvPr id="5" name="Content Placeholder 4" descr="phantom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8854" b="-28854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famous woman opera singer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Marian Anderson</a:t>
            </a:r>
          </a:p>
          <a:p>
            <a:endParaRPr lang="en-US" dirty="0" smtClean="0"/>
          </a:p>
          <a:p>
            <a:r>
              <a:rPr lang="en-US" dirty="0" smtClean="0"/>
              <a:t>Not allowed to sing at Constitution Hall in DC</a:t>
            </a:r>
          </a:p>
          <a:p>
            <a:r>
              <a:rPr lang="en-US" dirty="0" smtClean="0"/>
              <a:t>Eleanor Roosevelt intervened</a:t>
            </a:r>
          </a:p>
          <a:p>
            <a:r>
              <a:rPr lang="en-US" dirty="0" smtClean="0"/>
              <a:t>First black woman to sing at the New York Metropolitan Opera</a:t>
            </a:r>
            <a:endParaRPr lang="en-US" dirty="0"/>
          </a:p>
        </p:txBody>
      </p:sp>
      <p:pic>
        <p:nvPicPr>
          <p:cNvPr id="7" name="Content Placeholder 6" descr="h2_61.565.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0558" b="-20558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77</TotalTime>
  <Words>266</Words>
  <Application>Microsoft Macintosh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Opera Singers and their Equipment</vt:lpstr>
      <vt:lpstr>Stereotypes</vt:lpstr>
      <vt:lpstr>Do They Have To Be SO BIG?</vt:lpstr>
      <vt:lpstr>Opera Voices</vt:lpstr>
      <vt:lpstr>FACH??</vt:lpstr>
      <vt:lpstr>Voice Determines Role</vt:lpstr>
      <vt:lpstr>Same for men!</vt:lpstr>
      <vt:lpstr>Beware the Diva!</vt:lpstr>
      <vt:lpstr>Most famous woman opera singer</vt:lpstr>
      <vt:lpstr>The Three Tenors</vt:lpstr>
      <vt:lpstr>Il  Divo</vt:lpstr>
      <vt:lpstr>Paul Potts!!</vt:lpstr>
    </vt:vector>
  </TitlesOfParts>
  <Company>Becker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 Singers and their Equipment</dc:title>
  <dc:creator>Lisa</dc:creator>
  <cp:lastModifiedBy>Becker Public Schools</cp:lastModifiedBy>
  <cp:revision>5</cp:revision>
  <dcterms:created xsi:type="dcterms:W3CDTF">2011-10-07T14:55:17Z</dcterms:created>
  <dcterms:modified xsi:type="dcterms:W3CDTF">2011-10-07T14:56:02Z</dcterms:modified>
</cp:coreProperties>
</file>