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7" r:id="rId1"/>
  </p:sldMasterIdLst>
  <p:sldIdLst>
    <p:sldId id="256" r:id="rId2"/>
    <p:sldId id="257" r:id="rId3"/>
    <p:sldId id="258" r:id="rId4"/>
    <p:sldId id="259" r:id="rId5"/>
    <p:sldId id="267" r:id="rId6"/>
    <p:sldId id="268" r:id="rId7"/>
    <p:sldId id="260" r:id="rId8"/>
    <p:sldId id="269" r:id="rId9"/>
    <p:sldId id="265" r:id="rId10"/>
    <p:sldId id="270" r:id="rId11"/>
    <p:sldId id="266" r:id="rId12"/>
    <p:sldId id="261" r:id="rId13"/>
    <p:sldId id="262" r:id="rId14"/>
    <p:sldId id="263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Objects="1">
      <p:cViewPr varScale="1">
        <p:scale>
          <a:sx n="89" d="100"/>
          <a:sy n="89" d="100"/>
        </p:scale>
        <p:origin x="-4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BBC7A7E-180E-4C09-8846-D6A63E6C61ED}" type="datetimeFigureOut">
              <a:rPr lang="en-US" smtClean="0"/>
              <a:pPr/>
              <a:t>3/3/11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FCC1F52-46E9-40C7-B4C8-4ECAE13C8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C7A7E-180E-4C09-8846-D6A63E6C61ED}" type="datetimeFigureOut">
              <a:rPr lang="en-US" smtClean="0"/>
              <a:pPr/>
              <a:t>3/3/11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1F52-46E9-40C7-B4C8-4ECAE13C8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C7A7E-180E-4C09-8846-D6A63E6C61ED}" type="datetimeFigureOut">
              <a:rPr lang="en-US" smtClean="0"/>
              <a:pPr/>
              <a:t>3/3/11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1F52-46E9-40C7-B4C8-4ECAE13C8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C7A7E-180E-4C09-8846-D6A63E6C61ED}" type="datetimeFigureOut">
              <a:rPr lang="en-US" smtClean="0"/>
              <a:pPr/>
              <a:t>3/3/11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1F52-46E9-40C7-B4C8-4ECAE13C82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C7A7E-180E-4C09-8846-D6A63E6C61ED}" type="datetimeFigureOut">
              <a:rPr lang="en-US" smtClean="0"/>
              <a:pPr/>
              <a:t>3/3/11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1F52-46E9-40C7-B4C8-4ECAE13C82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C7A7E-180E-4C09-8846-D6A63E6C61ED}" type="datetimeFigureOut">
              <a:rPr lang="en-US" smtClean="0"/>
              <a:pPr/>
              <a:t>3/3/11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1F52-46E9-40C7-B4C8-4ECAE13C82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C7A7E-180E-4C09-8846-D6A63E6C61ED}" type="datetimeFigureOut">
              <a:rPr lang="en-US" smtClean="0"/>
              <a:pPr/>
              <a:t>3/3/11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1F52-46E9-40C7-B4C8-4ECAE13C8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C7A7E-180E-4C09-8846-D6A63E6C61ED}" type="datetimeFigureOut">
              <a:rPr lang="en-US" smtClean="0"/>
              <a:pPr/>
              <a:t>3/3/11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1F52-46E9-40C7-B4C8-4ECAE13C82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C7A7E-180E-4C09-8846-D6A63E6C61ED}" type="datetimeFigureOut">
              <a:rPr lang="en-US" smtClean="0"/>
              <a:pPr/>
              <a:t>3/3/11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1F52-46E9-40C7-B4C8-4ECAE13C8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6BBC7A7E-180E-4C09-8846-D6A63E6C61ED}" type="datetimeFigureOut">
              <a:rPr lang="en-US" smtClean="0"/>
              <a:pPr/>
              <a:t>3/3/11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C1F52-46E9-40C7-B4C8-4ECAE13C8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BBC7A7E-180E-4C09-8846-D6A63E6C61ED}" type="datetimeFigureOut">
              <a:rPr lang="en-US" smtClean="0"/>
              <a:pPr/>
              <a:t>3/3/11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FCC1F52-46E9-40C7-B4C8-4ECAE13C82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6BBC7A7E-180E-4C09-8846-D6A63E6C61ED}" type="datetimeFigureOut">
              <a:rPr lang="en-US" smtClean="0"/>
              <a:pPr/>
              <a:t>3/3/11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FCC1F52-46E9-40C7-B4C8-4ECAE13C8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steinbeck.jpg"/>
          <p:cNvPicPr>
            <a:picLocks noGrp="1" noChangeAspect="1"/>
          </p:cNvPicPr>
          <p:nvPr>
            <p:ph idx="1"/>
          </p:nvPr>
        </p:nvPicPr>
        <p:blipFill>
          <a:blip r:embed="rId2"/>
          <a:srcRect l="-53644" r="-53644"/>
          <a:stretch>
            <a:fillRect/>
          </a:stretch>
        </p:blipFill>
        <p:spPr/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Steinbeck: sadly normal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“Mine eyes have seen the glory of the coming of the Lord;</a:t>
            </a:r>
          </a:p>
          <a:p>
            <a:r>
              <a:rPr lang="en-US" dirty="0" smtClean="0"/>
              <a:t>He is trampling out the vintage where the Grapes of Wrath are stored”</a:t>
            </a:r>
          </a:p>
          <a:p>
            <a:endParaRPr lang="en-US" dirty="0" smtClean="0"/>
          </a:p>
        </p:txBody>
      </p:sp>
      <p:pic>
        <p:nvPicPr>
          <p:cNvPr id="5" name="Content Placeholder 4" descr="grapes book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9028" r="-19028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Grapes of Wrath: Mrs. </a:t>
            </a:r>
            <a:r>
              <a:rPr lang="en-US" dirty="0" err="1" smtClean="0"/>
              <a:t>Sackett</a:t>
            </a:r>
            <a:r>
              <a:rPr lang="en-US" dirty="0" smtClean="0"/>
              <a:t> will overcome!!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Published 1947</a:t>
            </a:r>
          </a:p>
          <a:p>
            <a:r>
              <a:rPr lang="en-US" dirty="0" smtClean="0"/>
              <a:t>Also a novella</a:t>
            </a:r>
          </a:p>
          <a:p>
            <a:endParaRPr lang="en-US" dirty="0" smtClean="0"/>
          </a:p>
          <a:p>
            <a:r>
              <a:rPr lang="en-US" dirty="0" smtClean="0"/>
              <a:t>Tells the story of a fisherman and his wife whose lives are ruined when they find a valuable pearl- wealth corrupts</a:t>
            </a:r>
            <a:endParaRPr lang="en-US" dirty="0"/>
          </a:p>
        </p:txBody>
      </p:sp>
      <p:pic>
        <p:nvPicPr>
          <p:cNvPr id="5" name="Content Placeholder 4" descr="the pearl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6393" r="-16393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Pearl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Steinbeck –one of the most banned authors</a:t>
            </a:r>
          </a:p>
          <a:p>
            <a:endParaRPr lang="en-US" dirty="0" smtClean="0"/>
          </a:p>
          <a:p>
            <a:r>
              <a:rPr lang="en-US" dirty="0" smtClean="0"/>
              <a:t>Grapes of </a:t>
            </a:r>
            <a:br>
              <a:rPr lang="en-US" dirty="0" smtClean="0"/>
            </a:br>
            <a:r>
              <a:rPr lang="en-US" dirty="0" smtClean="0"/>
              <a:t>Wrath- Anti American and pornographic</a:t>
            </a:r>
          </a:p>
          <a:p>
            <a:endParaRPr lang="en-US" dirty="0" smtClean="0"/>
          </a:p>
          <a:p>
            <a:r>
              <a:rPr lang="en-US" dirty="0" smtClean="0"/>
              <a:t>Of Mice and Men- offensive language, communist</a:t>
            </a:r>
            <a:endParaRPr lang="en-US" dirty="0"/>
          </a:p>
        </p:txBody>
      </p:sp>
      <p:pic>
        <p:nvPicPr>
          <p:cNvPr id="5" name="Content Placeholder 4" descr="banned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6840" r="-16840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Banned Man!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Friends with Arthur Miller, accused of being a communist</a:t>
            </a:r>
          </a:p>
          <a:p>
            <a:endParaRPr lang="en-US" dirty="0" smtClean="0"/>
          </a:p>
          <a:p>
            <a:r>
              <a:rPr lang="en-US" dirty="0" smtClean="0"/>
              <a:t>Defended Miller at Communist hearings of the 1950’s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5" name="Content Placeholder 4" descr="miller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4410" r="-4410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trouble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Poor must challenge a system that denies them sustenance and dignity</a:t>
            </a:r>
          </a:p>
          <a:p>
            <a:endParaRPr lang="en-US" dirty="0" smtClean="0"/>
          </a:p>
          <a:p>
            <a:r>
              <a:rPr lang="en-US" dirty="0" smtClean="0"/>
              <a:t>Only family and friends could provide true happiness</a:t>
            </a:r>
          </a:p>
          <a:p>
            <a:endParaRPr lang="en-US" dirty="0" smtClean="0"/>
          </a:p>
          <a:p>
            <a:r>
              <a:rPr lang="en-US" dirty="0" smtClean="0"/>
              <a:t>People must band together to help each other</a:t>
            </a:r>
            <a:endParaRPr lang="en-US" dirty="0"/>
          </a:p>
        </p:txBody>
      </p:sp>
      <p:pic>
        <p:nvPicPr>
          <p:cNvPr id="7" name="Content Placeholder 6" descr="913159_f520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3580" b="-23580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Change is possible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depression tent.gif"/>
          <p:cNvPicPr>
            <a:picLocks noGrp="1" noChangeAspect="1"/>
          </p:cNvPicPr>
          <p:nvPr>
            <p:ph idx="1"/>
          </p:nvPr>
        </p:nvPicPr>
        <p:blipFill>
          <a:blip r:embed="rId2"/>
          <a:srcRect l="-21520" r="-21520"/>
          <a:stretch>
            <a:fillRect/>
          </a:stretch>
        </p:blipFill>
        <p:spPr/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 you’re in trouble, go to the poor people.  They’re the only ones that’ll help… the only ones.”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Considered to be a writer of the “naturalist” genre</a:t>
            </a:r>
          </a:p>
          <a:p>
            <a:endParaRPr lang="en-US" sz="3200" dirty="0" smtClean="0"/>
          </a:p>
          <a:p>
            <a:r>
              <a:rPr lang="en-US" sz="3200" dirty="0" smtClean="0"/>
              <a:t>Believable, everyday reality</a:t>
            </a:r>
          </a:p>
          <a:p>
            <a:r>
              <a:rPr lang="en-US" sz="3200" dirty="0" smtClean="0"/>
              <a:t>Poverty, prejudice, racism</a:t>
            </a:r>
          </a:p>
        </p:txBody>
      </p:sp>
      <p:pic>
        <p:nvPicPr>
          <p:cNvPr id="5" name="Content Placeholder 4" descr="jim-crow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36292" b="-36292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Themes of the Depression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459" dirty="0" smtClean="0"/>
              <a:t>Environment shapes fate</a:t>
            </a:r>
          </a:p>
          <a:p>
            <a:endParaRPr lang="en-US" sz="3200" dirty="0" smtClean="0"/>
          </a:p>
          <a:p>
            <a:r>
              <a:rPr lang="en-US" sz="3200" dirty="0" smtClean="0"/>
              <a:t>Choices are made to deal with a cruel world</a:t>
            </a:r>
          </a:p>
          <a:p>
            <a:endParaRPr lang="en-US" sz="3200" dirty="0" smtClean="0"/>
          </a:p>
          <a:p>
            <a:r>
              <a:rPr lang="en-US" sz="3200" dirty="0" smtClean="0"/>
              <a:t>Decent people forced into terrible situations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5" name="Content Placeholder 4" descr="Children_of_the_Depression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3598" b="-13598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Anti – Gatsby novel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Itinerant farmers/migrant workers</a:t>
            </a:r>
          </a:p>
          <a:p>
            <a:endParaRPr lang="en-US" sz="3200" dirty="0" smtClean="0"/>
          </a:p>
          <a:p>
            <a:r>
              <a:rPr lang="en-US" sz="3200" dirty="0" smtClean="0"/>
              <a:t>Working class heroes</a:t>
            </a:r>
          </a:p>
          <a:p>
            <a:endParaRPr lang="en-US" sz="3200" dirty="0" smtClean="0"/>
          </a:p>
          <a:p>
            <a:r>
              <a:rPr lang="en-US" sz="3200" dirty="0" smtClean="0"/>
              <a:t>System crushes the innocent</a:t>
            </a:r>
            <a:endParaRPr lang="en-US" sz="3200" dirty="0"/>
          </a:p>
        </p:txBody>
      </p:sp>
      <p:pic>
        <p:nvPicPr>
          <p:cNvPr id="5" name="Content Placeholder 4" descr="Pennsylvania+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7308" b="-17308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corrupted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Steinbeck lived in Salinas Valley, California</a:t>
            </a:r>
          </a:p>
          <a:p>
            <a:endParaRPr lang="en-US" dirty="0" smtClean="0"/>
          </a:p>
          <a:p>
            <a:r>
              <a:rPr lang="en-US" dirty="0" smtClean="0"/>
              <a:t>Destination for many victims of the Dust Bowl (Rte 66)</a:t>
            </a:r>
          </a:p>
          <a:p>
            <a:endParaRPr lang="en-US" dirty="0" smtClean="0"/>
          </a:p>
          <a:p>
            <a:r>
              <a:rPr lang="en-US" dirty="0" smtClean="0"/>
              <a:t>Worked on ranches with migrant help</a:t>
            </a:r>
            <a:endParaRPr lang="en-US" dirty="0"/>
          </a:p>
        </p:txBody>
      </p:sp>
      <p:pic>
        <p:nvPicPr>
          <p:cNvPr id="5" name="Content Placeholder 4" descr="salinas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0003" b="-10003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sympathetic voice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Steinbeck opposed the system of capitalism</a:t>
            </a:r>
          </a:p>
          <a:p>
            <a:endParaRPr lang="en-US" sz="3200" dirty="0" smtClean="0"/>
          </a:p>
          <a:p>
            <a:r>
              <a:rPr lang="en-US" sz="3200" dirty="0" smtClean="0"/>
              <a:t>Felt that it kept the poor down and the wealthy on top</a:t>
            </a:r>
            <a:endParaRPr lang="en-US" sz="3200" dirty="0"/>
          </a:p>
        </p:txBody>
      </p:sp>
      <p:pic>
        <p:nvPicPr>
          <p:cNvPr id="5" name="Content Placeholder 4" descr="migrant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33901" b="-33901"/>
          <a:stretch>
            <a:fillRect/>
          </a:stretch>
        </p:blipFill>
        <p:spPr>
          <a:xfrm>
            <a:off x="4495800" y="1417638"/>
            <a:ext cx="4191000" cy="45259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Opposed capitalism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529" dirty="0" smtClean="0"/>
              <a:t>Of</a:t>
            </a:r>
            <a:r>
              <a:rPr lang="en-US" dirty="0" smtClean="0"/>
              <a:t> </a:t>
            </a:r>
            <a:r>
              <a:rPr lang="en-US" sz="3529" dirty="0" smtClean="0"/>
              <a:t>Mice and Men (1937)</a:t>
            </a:r>
          </a:p>
          <a:p>
            <a:endParaRPr lang="en-US" sz="3529" dirty="0" smtClean="0"/>
          </a:p>
          <a:p>
            <a:r>
              <a:rPr lang="en-US" sz="3529" dirty="0" smtClean="0"/>
              <a:t>Considered a “novella” (</a:t>
            </a:r>
            <a:r>
              <a:rPr lang="en-US" sz="3529" dirty="0"/>
              <a:t>s</a:t>
            </a:r>
            <a:r>
              <a:rPr lang="en-US" sz="3529" dirty="0" smtClean="0"/>
              <a:t>hort novel)</a:t>
            </a:r>
          </a:p>
          <a:p>
            <a:endParaRPr lang="en-US" sz="3529" dirty="0" smtClean="0"/>
          </a:p>
          <a:p>
            <a:r>
              <a:rPr lang="en-US" sz="3529" dirty="0" err="1" smtClean="0"/>
              <a:t>Lennie</a:t>
            </a:r>
            <a:r>
              <a:rPr lang="en-US" sz="3529" dirty="0" smtClean="0"/>
              <a:t> and George try find the </a:t>
            </a:r>
            <a:r>
              <a:rPr lang="en-US" sz="3529" dirty="0" err="1" smtClean="0"/>
              <a:t>impossibile</a:t>
            </a:r>
            <a:r>
              <a:rPr lang="en-US" sz="3529" dirty="0" smtClean="0"/>
              <a:t> American Dream</a:t>
            </a:r>
            <a:endParaRPr lang="en-US" sz="3529" dirty="0"/>
          </a:p>
        </p:txBody>
      </p:sp>
      <p:pic>
        <p:nvPicPr>
          <p:cNvPr id="5" name="Content Placeholder 4" descr="of_mice_and_men_ver1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6991" r="-16991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Dust Bowl Novelist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“We are lonesome animals. We spend all of our life trying to be less lonesome.”- Steinbeck</a:t>
            </a:r>
            <a:endParaRPr lang="en-US" dirty="0"/>
          </a:p>
        </p:txBody>
      </p:sp>
      <p:pic>
        <p:nvPicPr>
          <p:cNvPr id="11" name="Content Placeholder 10" descr="sjff_03_img1205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30336" b="-30336"/>
          <a:stretch>
            <a:fillRect/>
          </a:stretch>
        </p:blipFill>
        <p:spPr/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Lonlieness</a:t>
            </a:r>
            <a:r>
              <a:rPr lang="en-US" dirty="0" smtClean="0"/>
              <a:t> of Humanity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sz="3200" dirty="0" err="1" smtClean="0"/>
              <a:t>Joads</a:t>
            </a:r>
            <a:r>
              <a:rPr lang="en-US" sz="3200" dirty="0" smtClean="0"/>
              <a:t> are forced from their farm</a:t>
            </a:r>
          </a:p>
          <a:p>
            <a:endParaRPr lang="en-US" sz="3200" dirty="0" smtClean="0"/>
          </a:p>
          <a:p>
            <a:r>
              <a:rPr lang="en-US" sz="3200" dirty="0" smtClean="0"/>
              <a:t>Try (and fail) to overcome poverty</a:t>
            </a:r>
          </a:p>
          <a:p>
            <a:endParaRPr lang="en-US" sz="3200" dirty="0" smtClean="0"/>
          </a:p>
          <a:p>
            <a:r>
              <a:rPr lang="en-US" sz="3200" dirty="0" smtClean="0"/>
              <a:t>Faced with cruelty and prejudice</a:t>
            </a:r>
            <a:endParaRPr lang="en-US" sz="3200" dirty="0"/>
          </a:p>
        </p:txBody>
      </p:sp>
      <p:pic>
        <p:nvPicPr>
          <p:cNvPr id="5" name="Content Placeholder 4" descr="grapes-of-wrath1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3811" b="-23811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Grapes of Wrath: 1940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Concourse.thmx</Template>
  <TotalTime>419</TotalTime>
  <Words>364</Words>
  <Application>Microsoft Macintosh PowerPoint</Application>
  <PresentationFormat>On-screen Show (4:3)</PresentationFormat>
  <Paragraphs>69</Paragraphs>
  <Slides>15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Concourse</vt:lpstr>
      <vt:lpstr>John Steinbeck: sadly normal</vt:lpstr>
      <vt:lpstr>Themes of the Depression</vt:lpstr>
      <vt:lpstr>The Anti – Gatsby novel</vt:lpstr>
      <vt:lpstr>A corrupted system</vt:lpstr>
      <vt:lpstr>A sympathetic voice</vt:lpstr>
      <vt:lpstr>Opposed capitalism</vt:lpstr>
      <vt:lpstr>Dust Bowl Novelist</vt:lpstr>
      <vt:lpstr>Lonlieness of Humanity</vt:lpstr>
      <vt:lpstr>Grapes of Wrath: 1940</vt:lpstr>
      <vt:lpstr>Grapes of Wrath: Mrs. Sackett will overcome!! </vt:lpstr>
      <vt:lpstr>The Pearl</vt:lpstr>
      <vt:lpstr>Banned Man!</vt:lpstr>
      <vt:lpstr>More trouble</vt:lpstr>
      <vt:lpstr>Change is possible</vt:lpstr>
      <vt:lpstr>If you’re in trouble, go to the poor people.  They’re the only ones that’ll help… the only ones.”</vt:lpstr>
    </vt:vector>
  </TitlesOfParts>
  <Company>Becker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John Steinbeck</dc:title>
  <dc:creator>Lisa</dc:creator>
  <cp:lastModifiedBy>Becker Public Schools</cp:lastModifiedBy>
  <cp:revision>7</cp:revision>
  <dcterms:created xsi:type="dcterms:W3CDTF">2011-03-03T21:06:20Z</dcterms:created>
  <dcterms:modified xsi:type="dcterms:W3CDTF">2011-03-03T21:08:07Z</dcterms:modified>
</cp:coreProperties>
</file>