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72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6C50-1BC8-604F-8078-B8B649807E55}" type="datetimeFigureOut">
              <a:rPr lang="en-US" smtClean="0"/>
              <a:t>12/21/11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EA76-6A01-7A46-A863-C974BD48C9AF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6C50-1BC8-604F-8078-B8B649807E55}" type="datetimeFigureOut">
              <a:rPr lang="en-US" smtClean="0"/>
              <a:t>12/21/11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EA76-6A01-7A46-A863-C974BD48C9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6C50-1BC8-604F-8078-B8B649807E55}" type="datetimeFigureOut">
              <a:rPr lang="en-US" smtClean="0"/>
              <a:t>12/21/11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EA76-6A01-7A46-A863-C974BD48C9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6C50-1BC8-604F-8078-B8B649807E55}" type="datetimeFigureOut">
              <a:rPr lang="en-US" smtClean="0"/>
              <a:t>12/21/11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EA76-6A01-7A46-A863-C974BD48C9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6C50-1BC8-604F-8078-B8B649807E55}" type="datetimeFigureOut">
              <a:rPr lang="en-US" smtClean="0"/>
              <a:t>12/21/11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EA76-6A01-7A46-A863-C974BD48C9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6C50-1BC8-604F-8078-B8B649807E55}" type="datetimeFigureOut">
              <a:rPr lang="en-US" smtClean="0"/>
              <a:t>12/21/11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EA76-6A01-7A46-A863-C974BD48C9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6C50-1BC8-604F-8078-B8B649807E55}" type="datetimeFigureOut">
              <a:rPr lang="en-US" smtClean="0"/>
              <a:t>12/21/11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EA76-6A01-7A46-A863-C974BD48C9A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6C50-1BC8-604F-8078-B8B649807E55}" type="datetimeFigureOut">
              <a:rPr lang="en-US" smtClean="0"/>
              <a:t>12/21/11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EA76-6A01-7A46-A863-C974BD48C9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6C50-1BC8-604F-8078-B8B649807E55}" type="datetimeFigureOut">
              <a:rPr lang="en-US" smtClean="0"/>
              <a:t>12/21/11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EA76-6A01-7A46-A863-C974BD48C9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6C50-1BC8-604F-8078-B8B649807E55}" type="datetimeFigureOut">
              <a:rPr lang="en-US" smtClean="0"/>
              <a:t>12/21/11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EA76-6A01-7A46-A863-C974BD48C9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86546C50-1BC8-604F-8078-B8B649807E55}" type="datetimeFigureOut">
              <a:rPr lang="en-US" smtClean="0"/>
              <a:t>12/21/11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9A7EA76-6A01-7A46-A863-C974BD48C9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86546C50-1BC8-604F-8078-B8B649807E55}" type="datetimeFigureOut">
              <a:rPr lang="en-US" smtClean="0"/>
              <a:t>12/21/11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A7EA76-6A01-7A46-A863-C974BD48C9A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Philosophies of War</a:t>
            </a:r>
            <a:endParaRPr lang="en-US" sz="4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When do we kill?</a:t>
            </a:r>
          </a:p>
        </p:txBody>
      </p:sp>
      <p:pic>
        <p:nvPicPr>
          <p:cNvPr id="9" name="Content Placeholder 8" descr="Photos-That-Changed-the-World-1-300x2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8411" b="-8411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</a:t>
            </a:r>
            <a:r>
              <a:rPr lang="en-US" dirty="0" smtClean="0"/>
              <a:t>. Comparative justice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Injustice suffered by one party must significantly outweigh that suffered by another</a:t>
            </a:r>
          </a:p>
          <a:p>
            <a:r>
              <a:rPr lang="en-US" dirty="0" smtClean="0"/>
              <a:t>Although both sides may be imperfect, one must be “more right” than the other</a:t>
            </a:r>
          </a:p>
          <a:p>
            <a:r>
              <a:rPr lang="en-US" dirty="0" smtClean="0"/>
              <a:t>Palestine </a:t>
            </a:r>
            <a:r>
              <a:rPr lang="en-US" dirty="0" err="1" smtClean="0"/>
              <a:t>v</a:t>
            </a:r>
            <a:r>
              <a:rPr lang="en-US" dirty="0" smtClean="0"/>
              <a:t> . Israel</a:t>
            </a:r>
            <a:endParaRPr lang="en-US" dirty="0"/>
          </a:p>
        </p:txBody>
      </p:sp>
      <p:pic>
        <p:nvPicPr>
          <p:cNvPr id="7" name="Content Placeholder 6" descr="06gaza-6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1572" b="-51572"/>
          <a:stretch>
            <a:fillRect/>
          </a:stretch>
        </p:blipFill>
        <p:spPr>
          <a:xfrm>
            <a:off x="4502944" y="512064"/>
            <a:ext cx="4345591" cy="5784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dirty="0" smtClean="0"/>
              <a:t>. Due Authority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War can only be initiated by political authority within a system that allows for justice</a:t>
            </a:r>
          </a:p>
          <a:p>
            <a:endParaRPr lang="en-US" dirty="0" smtClean="0"/>
          </a:p>
          <a:p>
            <a:r>
              <a:rPr lang="en-US" dirty="0" smtClean="0"/>
              <a:t>No dictators or deceptive military tactics</a:t>
            </a:r>
            <a:endParaRPr lang="en-US" dirty="0"/>
          </a:p>
        </p:txBody>
      </p:sp>
      <p:pic>
        <p:nvPicPr>
          <p:cNvPr id="9" name="Content Placeholder 8" descr="gulf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1651" b="-11651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</a:t>
            </a:r>
            <a:r>
              <a:rPr lang="en-US" dirty="0" smtClean="0"/>
              <a:t>. Probability of success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Arms may not be used in futile causes.</a:t>
            </a:r>
          </a:p>
          <a:p>
            <a:endParaRPr lang="en-US" dirty="0" smtClean="0"/>
          </a:p>
          <a:p>
            <a:r>
              <a:rPr lang="en-US" dirty="0" smtClean="0"/>
              <a:t>If there is no way to reasonably end conflict, war may not be initiated</a:t>
            </a:r>
            <a:endParaRPr lang="en-US" dirty="0"/>
          </a:p>
        </p:txBody>
      </p:sp>
      <p:pic>
        <p:nvPicPr>
          <p:cNvPr id="7" name="Content Placeholder 6" descr="coffins46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5919" b="-35919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</a:t>
            </a:r>
            <a:r>
              <a:rPr lang="en-US" dirty="0" smtClean="0"/>
              <a:t>. Last resort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Force may be used only after all peaceful alternatives have been seriously tried</a:t>
            </a:r>
          </a:p>
          <a:p>
            <a:endParaRPr lang="en-US" dirty="0" smtClean="0"/>
          </a:p>
          <a:p>
            <a:r>
              <a:rPr lang="en-US" dirty="0" smtClean="0"/>
              <a:t>Negotiations</a:t>
            </a:r>
          </a:p>
          <a:p>
            <a:r>
              <a:rPr lang="en-US" dirty="0" smtClean="0"/>
              <a:t>Sanctions</a:t>
            </a:r>
          </a:p>
          <a:p>
            <a:r>
              <a:rPr lang="en-US" dirty="0" smtClean="0"/>
              <a:t>Compromise</a:t>
            </a:r>
          </a:p>
          <a:p>
            <a:endParaRPr lang="en-US" dirty="0"/>
          </a:p>
        </p:txBody>
      </p:sp>
      <p:pic>
        <p:nvPicPr>
          <p:cNvPr id="5" name="Content Placeholder 4" descr="nixon_chin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0324" b="-30324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</a:t>
            </a:r>
            <a:r>
              <a:rPr lang="en-US" dirty="0" smtClean="0"/>
              <a:t>. Proportionality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benefits of war must outweigh expected harms and evils</a:t>
            </a:r>
            <a:endParaRPr lang="en-US" dirty="0"/>
          </a:p>
        </p:txBody>
      </p:sp>
      <p:pic>
        <p:nvPicPr>
          <p:cNvPr id="5" name="Content Placeholder 4" descr="vietnam_napalm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1634" b="-21634"/>
          <a:stretch>
            <a:fillRect/>
          </a:stretch>
        </p:blipFill>
        <p:spPr>
          <a:xfrm>
            <a:off x="4198258" y="1258256"/>
            <a:ext cx="4495686" cy="503820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during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Fair treatment of POW’s.  Once captured, prisoners must be treated humanely</a:t>
            </a:r>
          </a:p>
          <a:p>
            <a:endParaRPr lang="en-US" dirty="0" smtClean="0"/>
          </a:p>
          <a:p>
            <a:r>
              <a:rPr lang="en-US" dirty="0" smtClean="0"/>
              <a:t>“No means </a:t>
            </a:r>
            <a:r>
              <a:rPr lang="en-US" dirty="0" err="1" smtClean="0"/>
              <a:t>malum</a:t>
            </a:r>
            <a:r>
              <a:rPr lang="en-US" dirty="0" smtClean="0"/>
              <a:t> in se”</a:t>
            </a:r>
          </a:p>
          <a:p>
            <a:r>
              <a:rPr lang="en-US" dirty="0" smtClean="0"/>
              <a:t>No evil weapons can be used…mass rape, nuclear weapons, weapons that cannot be controlled</a:t>
            </a:r>
            <a:endParaRPr lang="en-US" dirty="0"/>
          </a:p>
        </p:txBody>
      </p:sp>
      <p:pic>
        <p:nvPicPr>
          <p:cNvPr id="5" name="Content Placeholder 4" descr="nagasaki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0971" r="-10971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HOLY WAR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God commands followers to make war on those who do not believe</a:t>
            </a:r>
          </a:p>
          <a:p>
            <a:endParaRPr lang="en-US" dirty="0" smtClean="0"/>
          </a:p>
          <a:p>
            <a:r>
              <a:rPr lang="en-US" dirty="0" smtClean="0"/>
              <a:t>Common to Christians, Jews and Muslims</a:t>
            </a:r>
            <a:endParaRPr lang="en-US" dirty="0"/>
          </a:p>
        </p:txBody>
      </p:sp>
      <p:pic>
        <p:nvPicPr>
          <p:cNvPr id="7" name="Content Placeholder 6" descr="PythonGod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513" b="-24513"/>
          <a:stretch>
            <a:fillRect/>
          </a:stretch>
        </p:blipFill>
        <p:spPr>
          <a:xfrm>
            <a:off x="4655344" y="1076111"/>
            <a:ext cx="4038600" cy="522035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Crusades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Recover  the Holy Lands from Muslim rule during the Middle Ages</a:t>
            </a:r>
          </a:p>
          <a:p>
            <a:endParaRPr lang="en-US" dirty="0" smtClean="0"/>
          </a:p>
          <a:p>
            <a:r>
              <a:rPr lang="en-US" dirty="0" smtClean="0"/>
              <a:t>Killed 2-4 million people</a:t>
            </a:r>
          </a:p>
          <a:p>
            <a:endParaRPr lang="en-US" dirty="0" smtClean="0"/>
          </a:p>
          <a:p>
            <a:r>
              <a:rPr lang="en-US" dirty="0" smtClean="0"/>
              <a:t>Deut 20:16  “Do not leave anything alive that breathes…completely destroy them”</a:t>
            </a:r>
            <a:endParaRPr lang="en-US" dirty="0"/>
          </a:p>
        </p:txBody>
      </p:sp>
      <p:pic>
        <p:nvPicPr>
          <p:cNvPr id="7" name="Content Placeholder 6" descr="crusades22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1416" b="-21416"/>
          <a:stretch>
            <a:fillRect/>
          </a:stretch>
        </p:blipFill>
        <p:spPr>
          <a:xfrm>
            <a:off x="4655344" y="1426465"/>
            <a:ext cx="4038600" cy="4870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Jihad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Literally means “to struggle” or “to strive”</a:t>
            </a:r>
          </a:p>
          <a:p>
            <a:endParaRPr lang="en-US" dirty="0" smtClean="0"/>
          </a:p>
          <a:p>
            <a:r>
              <a:rPr lang="en-US" dirty="0" smtClean="0"/>
              <a:t>Holy war one of four </a:t>
            </a:r>
            <a:r>
              <a:rPr lang="en-US" dirty="0" err="1" smtClean="0"/>
              <a:t>tenents</a:t>
            </a:r>
            <a:r>
              <a:rPr lang="en-US" dirty="0" smtClean="0"/>
              <a:t>:</a:t>
            </a:r>
          </a:p>
          <a:p>
            <a:r>
              <a:rPr lang="en-US" dirty="0" smtClean="0"/>
              <a:t>Moral struggle</a:t>
            </a:r>
          </a:p>
          <a:p>
            <a:r>
              <a:rPr lang="en-US" dirty="0" smtClean="0"/>
              <a:t>Righteous behavior (setting a good example)</a:t>
            </a:r>
          </a:p>
          <a:p>
            <a:r>
              <a:rPr lang="en-US" dirty="0" smtClean="0"/>
              <a:t>Reward= Heaven, virgins</a:t>
            </a:r>
            <a:endParaRPr lang="en-US" dirty="0"/>
          </a:p>
        </p:txBody>
      </p:sp>
      <p:pic>
        <p:nvPicPr>
          <p:cNvPr id="7" name="Content Placeholder 6" descr="va-jihad-kid-238x3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6239" r="-6239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PACIFISM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war is wrong</a:t>
            </a:r>
          </a:p>
          <a:p>
            <a:endParaRPr lang="en-US" dirty="0" smtClean="0"/>
          </a:p>
          <a:p>
            <a:r>
              <a:rPr lang="en-US" dirty="0" smtClean="0"/>
              <a:t>Seen in Hinduism and Buddhism</a:t>
            </a:r>
          </a:p>
          <a:p>
            <a:r>
              <a:rPr lang="en-US" dirty="0" smtClean="0"/>
              <a:t>(self immolation)</a:t>
            </a:r>
          </a:p>
          <a:p>
            <a:endParaRPr lang="en-US" dirty="0" smtClean="0"/>
          </a:p>
          <a:p>
            <a:r>
              <a:rPr lang="en-US" dirty="0" smtClean="0"/>
              <a:t>“Hatred is never appeased by hatred in this world; it is appeased by love”</a:t>
            </a:r>
            <a:endParaRPr lang="en-US" dirty="0"/>
          </a:p>
        </p:txBody>
      </p:sp>
      <p:pic>
        <p:nvPicPr>
          <p:cNvPr id="13" name="Content Placeholder 12" descr="220px-Tenzin_Gyatzo_foto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8001" r="-8001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Used in non-violent resistance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Jesus: “turn the other cheek”</a:t>
            </a:r>
          </a:p>
          <a:p>
            <a:endParaRPr lang="en-US" dirty="0" smtClean="0"/>
          </a:p>
          <a:p>
            <a:r>
              <a:rPr lang="en-US" dirty="0" smtClean="0"/>
              <a:t>Gandhi: struggle against the British in India</a:t>
            </a:r>
          </a:p>
          <a:p>
            <a:endParaRPr lang="en-US" dirty="0" smtClean="0"/>
          </a:p>
          <a:p>
            <a:r>
              <a:rPr lang="en-US" dirty="0" smtClean="0"/>
              <a:t>MLK: Civil Rights struggle</a:t>
            </a:r>
            <a:endParaRPr lang="en-US" dirty="0"/>
          </a:p>
        </p:txBody>
      </p:sp>
      <p:pic>
        <p:nvPicPr>
          <p:cNvPr id="7" name="Content Placeholder 6" descr="mlk-jr-march-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0262" b="-20262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REALISM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Rules of morality cannot be applied to international affairs </a:t>
            </a:r>
          </a:p>
          <a:p>
            <a:endParaRPr lang="en-US" dirty="0" smtClean="0"/>
          </a:p>
          <a:p>
            <a:r>
              <a:rPr lang="en-US" dirty="0" smtClean="0"/>
              <a:t>War will always exist because people and nations are self-centered</a:t>
            </a:r>
            <a:endParaRPr lang="en-US" dirty="0"/>
          </a:p>
        </p:txBody>
      </p:sp>
      <p:pic>
        <p:nvPicPr>
          <p:cNvPr id="7" name="Content Placeholder 6" descr="Hitler&amp;Mussolini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2585" r="-12585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4.Just War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War only in certain justifiable situations</a:t>
            </a:r>
          </a:p>
          <a:p>
            <a:endParaRPr lang="en-US" dirty="0" smtClean="0"/>
          </a:p>
          <a:p>
            <a:r>
              <a:rPr lang="en-US" dirty="0" smtClean="0"/>
              <a:t>“Force may be used only to correct grave public evil or massive violation of the basic human rights of whole populations.”</a:t>
            </a:r>
            <a:endParaRPr lang="en-US" dirty="0"/>
          </a:p>
        </p:txBody>
      </p:sp>
      <p:pic>
        <p:nvPicPr>
          <p:cNvPr id="7" name="Content Placeholder 6" descr="auschwitz_children_meg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7960" b="-27960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Just Cause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War can only be used when the cause is a noble one involving innocent human life</a:t>
            </a:r>
          </a:p>
          <a:p>
            <a:endParaRPr lang="en-US" dirty="0" smtClean="0"/>
          </a:p>
          <a:p>
            <a:r>
              <a:rPr lang="en-US" dirty="0" smtClean="0"/>
              <a:t>War cannot be used for material gain or revenge</a:t>
            </a:r>
            <a:endParaRPr lang="en-US" dirty="0"/>
          </a:p>
        </p:txBody>
      </p:sp>
      <p:pic>
        <p:nvPicPr>
          <p:cNvPr id="7" name="Content Placeholder 6" descr="auschwitz-prisoner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601" b="-15601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70</TotalTime>
  <Words>413</Words>
  <Application>Microsoft Macintosh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Philosophies of War</vt:lpstr>
      <vt:lpstr>1. HOLY WAR</vt:lpstr>
      <vt:lpstr>Crusades</vt:lpstr>
      <vt:lpstr>Jihad</vt:lpstr>
      <vt:lpstr>2. PACIFISM</vt:lpstr>
      <vt:lpstr>Used in non-violent resistance</vt:lpstr>
      <vt:lpstr>3. REALISM</vt:lpstr>
      <vt:lpstr>4.Just War </vt:lpstr>
      <vt:lpstr>a. Just Cause </vt:lpstr>
      <vt:lpstr>b. Comparative justice</vt:lpstr>
      <vt:lpstr>c. Due Authority</vt:lpstr>
      <vt:lpstr>d. Probability of success</vt:lpstr>
      <vt:lpstr>e. Last resort</vt:lpstr>
      <vt:lpstr>f. Proportionality</vt:lpstr>
      <vt:lpstr>Rules during war?</vt:lpstr>
    </vt:vector>
  </TitlesOfParts>
  <Company>Becker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Philosophies of War</dc:title>
  <dc:creator>Becker Public Schools</dc:creator>
  <cp:lastModifiedBy>Becker Public Schools</cp:lastModifiedBy>
  <cp:revision>1</cp:revision>
  <dcterms:created xsi:type="dcterms:W3CDTF">2011-12-21T23:54:27Z</dcterms:created>
  <dcterms:modified xsi:type="dcterms:W3CDTF">2011-12-22T01:04:47Z</dcterms:modified>
</cp:coreProperties>
</file>