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BAB10-B2F7-4EF0-A2FB-B3685A6B0120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7965C2-C844-403C-BB9F-76646AD76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Vietnam War:</a:t>
            </a:r>
            <a:br>
              <a:rPr lang="en-US" dirty="0" smtClean="0"/>
            </a:br>
            <a:r>
              <a:rPr lang="en-US" dirty="0" smtClean="0"/>
              <a:t>A Brief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50" y="1828800"/>
            <a:ext cx="50673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us_soldiers_vietnamese_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828800"/>
            <a:ext cx="5067300" cy="426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</a:t>
            </a:r>
            <a:r>
              <a:rPr lang="en-US" dirty="0" smtClean="0"/>
              <a:t>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1968- New Year’s Day</a:t>
            </a:r>
          </a:p>
          <a:p>
            <a:r>
              <a:rPr lang="en-US" sz="2400" dirty="0" smtClean="0"/>
              <a:t>Over 80,000 Communist troops attacked: large casualty count</a:t>
            </a:r>
          </a:p>
          <a:p>
            <a:r>
              <a:rPr lang="en-US" sz="2400" dirty="0" smtClean="0"/>
              <a:t>Surprised Americans, who did not believe Communists were so powerful</a:t>
            </a:r>
            <a:endParaRPr lang="en-US" sz="2400" dirty="0"/>
          </a:p>
        </p:txBody>
      </p:sp>
      <p:pic>
        <p:nvPicPr>
          <p:cNvPr id="5" name="Content Placeholder 4" descr="slide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676" b="-116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Presidents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Lyndon Johnson </a:t>
            </a:r>
            <a:r>
              <a:rPr lang="en-US" sz="2400" dirty="0" smtClean="0"/>
              <a:t>institutes </a:t>
            </a:r>
            <a:r>
              <a:rPr lang="en-US" sz="2400" dirty="0" smtClean="0"/>
              <a:t>military draft-  becomes massively unpopular; horrible public ratings</a:t>
            </a:r>
          </a:p>
          <a:p>
            <a:r>
              <a:rPr lang="en-US" sz="2400" dirty="0" smtClean="0"/>
              <a:t>Nixon also seen as a liar– promises to reduce troops but increases bombings</a:t>
            </a:r>
          </a:p>
          <a:p>
            <a:endParaRPr lang="en-US" dirty="0"/>
          </a:p>
        </p:txBody>
      </p:sp>
      <p:pic>
        <p:nvPicPr>
          <p:cNvPr id="5" name="Content Placeholder 4" descr="viet1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578" r="-335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Saigon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1975</a:t>
            </a:r>
          </a:p>
          <a:p>
            <a:r>
              <a:rPr lang="en-US" sz="9600" dirty="0" smtClean="0"/>
              <a:t>American troops leave</a:t>
            </a:r>
          </a:p>
          <a:p>
            <a:r>
              <a:rPr lang="en-US" sz="9600" dirty="0" smtClean="0"/>
              <a:t>Vietnam falls to Communist forces</a:t>
            </a:r>
          </a:p>
          <a:p>
            <a:r>
              <a:rPr lang="en-US" sz="9600" dirty="0" smtClean="0"/>
              <a:t>Vietnamese load onto helicopters; abandon children to American forces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GettyJeanClaudeFrancolonNhaTra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269" b="-142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Casualties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>
            <a:normAutofit fontScale="55000" lnSpcReduction="20000"/>
          </a:bodyPr>
          <a:lstStyle/>
          <a:p>
            <a:r>
              <a:rPr lang="en-US" sz="3840" dirty="0" smtClean="0"/>
              <a:t>2.7 million serve (largely due to draft)</a:t>
            </a:r>
          </a:p>
          <a:p>
            <a:r>
              <a:rPr lang="en-US" sz="4364" dirty="0" smtClean="0"/>
              <a:t>H</a:t>
            </a:r>
            <a:r>
              <a:rPr lang="en-US" sz="3636" dirty="0" smtClean="0"/>
              <a:t>ated, spit on upon return home</a:t>
            </a:r>
          </a:p>
          <a:p>
            <a:r>
              <a:rPr lang="en-US" sz="3636" dirty="0" smtClean="0"/>
              <a:t>58,000 killed</a:t>
            </a:r>
          </a:p>
          <a:p>
            <a:r>
              <a:rPr lang="en-US" sz="3636" dirty="0" smtClean="0"/>
              <a:t>365,000 wounded</a:t>
            </a:r>
          </a:p>
          <a:p>
            <a:r>
              <a:rPr lang="en-US" sz="3636" dirty="0" smtClean="0"/>
              <a:t>Drug addiction, psychological illness very common</a:t>
            </a:r>
            <a:endParaRPr lang="en-US" sz="3636" dirty="0"/>
          </a:p>
        </p:txBody>
      </p:sp>
      <p:pic>
        <p:nvPicPr>
          <p:cNvPr id="5" name="Content Placeholder 4" descr="vietnam-war-196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304" b="-133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Vietnamese Casualties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595" dirty="0" smtClean="0"/>
              <a:t>1 million South </a:t>
            </a:r>
            <a:r>
              <a:rPr lang="en-US" sz="2400" dirty="0" smtClean="0"/>
              <a:t>Vietnamese soldiers killed</a:t>
            </a:r>
          </a:p>
          <a:p>
            <a:r>
              <a:rPr lang="en-US" sz="2400" dirty="0" smtClean="0"/>
              <a:t>1 million North Vietnamese soldiers killed</a:t>
            </a:r>
          </a:p>
          <a:p>
            <a:r>
              <a:rPr lang="en-US" sz="2400" dirty="0" smtClean="0"/>
              <a:t>2-3 million civilians die</a:t>
            </a:r>
          </a:p>
          <a:p>
            <a:r>
              <a:rPr lang="en-US" sz="2400" dirty="0" smtClean="0"/>
              <a:t>10 million refugees created</a:t>
            </a:r>
            <a:endParaRPr lang="en-US" sz="2400" dirty="0"/>
          </a:p>
        </p:txBody>
      </p:sp>
      <p:pic>
        <p:nvPicPr>
          <p:cNvPr id="5" name="Content Placeholder 4" descr="VietsDM0510_468x48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762" r="-97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Average age of soldier in Vietnam= 19</a:t>
            </a:r>
          </a:p>
          <a:p>
            <a:r>
              <a:rPr lang="en-US" dirty="0" smtClean="0"/>
              <a:t>“Policy of minimum candor”  LBJ</a:t>
            </a:r>
          </a:p>
          <a:p>
            <a:r>
              <a:rPr lang="en-US" dirty="0" smtClean="0"/>
              <a:t>Approval ratings- 35%</a:t>
            </a:r>
          </a:p>
          <a:p>
            <a:endParaRPr lang="en-US" dirty="0" smtClean="0"/>
          </a:p>
          <a:p>
            <a:r>
              <a:rPr lang="en-US" dirty="0" smtClean="0"/>
              <a:t>“Battle of Might vs. Will”</a:t>
            </a:r>
          </a:p>
          <a:p>
            <a:r>
              <a:rPr lang="en-US" dirty="0" smtClean="0"/>
              <a:t>“Peace with Honor”- Nixon</a:t>
            </a:r>
          </a:p>
          <a:p>
            <a:endParaRPr lang="en-US" dirty="0"/>
          </a:p>
        </p:txBody>
      </p:sp>
      <p:pic>
        <p:nvPicPr>
          <p:cNvPr id="5" name="Content Placeholder 4" descr="vietnam-war-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146" b="-81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595" dirty="0" smtClean="0"/>
              <a:t>Vietnam is </a:t>
            </a:r>
            <a:r>
              <a:rPr lang="en-US" sz="2400" dirty="0" smtClean="0"/>
              <a:t>now a threatening, dominating world power</a:t>
            </a:r>
          </a:p>
          <a:p>
            <a:r>
              <a:rPr lang="en-US" sz="2400" dirty="0" smtClean="0"/>
              <a:t>Likely to take over US with its huge Communist force</a:t>
            </a:r>
          </a:p>
          <a:p>
            <a:r>
              <a:rPr lang="en-US" sz="2400" dirty="0" smtClean="0"/>
              <a:t>Um…no. Relatively poor country, reliant on Communist support for survival</a:t>
            </a:r>
            <a:endParaRPr lang="en-US" sz="2400" dirty="0"/>
          </a:p>
        </p:txBody>
      </p:sp>
      <p:pic>
        <p:nvPicPr>
          <p:cNvPr id="5" name="Content Placeholder 4" descr="vietnam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825" b="-148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French Colonialism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7425" y="2784475"/>
            <a:ext cx="3767328" cy="3252788"/>
          </a:xfrm>
        </p:spPr>
        <p:txBody>
          <a:bodyPr>
            <a:noAutofit/>
          </a:bodyPr>
          <a:lstStyle/>
          <a:p>
            <a:r>
              <a:rPr lang="en-US" sz="2000" dirty="0" smtClean="0"/>
              <a:t>France controls Vietnam from 1860 on</a:t>
            </a:r>
          </a:p>
          <a:p>
            <a:r>
              <a:rPr lang="en-US" sz="2000" dirty="0" smtClean="0"/>
              <a:t>Vietnamese people engage in  several fruitless efforts to rid themselves of France’s rule</a:t>
            </a:r>
          </a:p>
          <a:p>
            <a:r>
              <a:rPr lang="en-US" sz="2000" dirty="0" smtClean="0"/>
              <a:t>During WWII, Japan takes control of Vietnam but leaves France in place </a:t>
            </a:r>
          </a:p>
        </p:txBody>
      </p:sp>
      <p:pic>
        <p:nvPicPr>
          <p:cNvPr id="7" name="Content Placeholder 6" descr="TD13-1004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0920" r="-309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 Chi Minh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Declares independence from France</a:t>
            </a:r>
          </a:p>
          <a:p>
            <a:r>
              <a:rPr lang="en-US" sz="2400" dirty="0" smtClean="0"/>
              <a:t>Creates “Declaration of Independence based on the United States’ version</a:t>
            </a:r>
          </a:p>
          <a:p>
            <a:r>
              <a:rPr lang="en-US" sz="2400" dirty="0" smtClean="0"/>
              <a:t>Considered a hero to the Vietnamese people…</a:t>
            </a:r>
            <a:endParaRPr lang="en-US" sz="2400" dirty="0"/>
          </a:p>
        </p:txBody>
      </p:sp>
      <p:pic>
        <p:nvPicPr>
          <p:cNvPr id="6" name="Content Placeholder 5" descr="hochiminh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264" r="-162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Vietnam looks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429" dirty="0" smtClean="0"/>
              <a:t>Vietnam asks FDR for help.  He refuses.</a:t>
            </a:r>
            <a:endParaRPr lang="en-US" sz="2824" dirty="0" smtClean="0"/>
          </a:p>
          <a:p>
            <a:r>
              <a:rPr lang="en-US" sz="2824" dirty="0" smtClean="0"/>
              <a:t>Truman won’t help either….</a:t>
            </a:r>
          </a:p>
          <a:p>
            <a:r>
              <a:rPr lang="en-US" sz="2824" dirty="0" smtClean="0"/>
              <a:t>Why? Domino Theory!</a:t>
            </a:r>
          </a:p>
          <a:p>
            <a:endParaRPr lang="en-US" dirty="0" smtClean="0"/>
          </a:p>
        </p:txBody>
      </p:sp>
      <p:pic>
        <p:nvPicPr>
          <p:cNvPr id="5" name="Content Placeholder 4" descr="per_truman101809_89643c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697" b="-36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Ngi</a:t>
            </a:r>
            <a:r>
              <a:rPr lang="en-US" dirty="0" smtClean="0"/>
              <a:t> </a:t>
            </a:r>
            <a:r>
              <a:rPr lang="en-US" dirty="0" err="1" smtClean="0"/>
              <a:t>Dih</a:t>
            </a:r>
            <a:r>
              <a:rPr lang="en-US" dirty="0" smtClean="0"/>
              <a:t> Diem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429" dirty="0" smtClean="0"/>
              <a:t>Eisen</a:t>
            </a:r>
            <a:r>
              <a:rPr lang="en-US" sz="2595" dirty="0" smtClean="0"/>
              <a:t>hower creates a non-communist area of Vietnam</a:t>
            </a:r>
          </a:p>
          <a:p>
            <a:r>
              <a:rPr lang="en-US" sz="2595" dirty="0" smtClean="0"/>
              <a:t>US installs Diem as president</a:t>
            </a:r>
          </a:p>
          <a:p>
            <a:r>
              <a:rPr lang="en-US" sz="2595" dirty="0" smtClean="0"/>
              <a:t>Diem is corrupted; lies to people and causes fear between two sides of Vietnam</a:t>
            </a:r>
            <a:endParaRPr lang="en-US" sz="2595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352800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" name="Picture 5" descr="Diem_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722" y="1600200"/>
            <a:ext cx="4058216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Liberation Front of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 Chi Minh leads the National Liberation Front of South Vietnam</a:t>
            </a:r>
          </a:p>
          <a:p>
            <a:endParaRPr lang="en-US" dirty="0" smtClean="0"/>
          </a:p>
          <a:p>
            <a:r>
              <a:rPr lang="en-US" dirty="0" smtClean="0"/>
              <a:t>Become known as “Viet Cong”</a:t>
            </a:r>
          </a:p>
          <a:p>
            <a:endParaRPr lang="en-US" dirty="0" smtClean="0"/>
          </a:p>
          <a:p>
            <a:r>
              <a:rPr lang="en-US" dirty="0" smtClean="0"/>
              <a:t>Rely on guerilla warfare-  seen as a noble cause: many Vietnamese join</a:t>
            </a:r>
            <a:endParaRPr lang="en-US" dirty="0"/>
          </a:p>
        </p:txBody>
      </p:sp>
      <p:pic>
        <p:nvPicPr>
          <p:cNvPr id="5" name="Content Placeholder 4" descr="19730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60" r="-7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Tonkin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595" dirty="0" smtClean="0"/>
              <a:t>In 1964, the US Maddox engaged in a battle with two Vietnamese ships</a:t>
            </a:r>
          </a:p>
          <a:p>
            <a:r>
              <a:rPr lang="en-US" dirty="0" smtClean="0"/>
              <a:t>“ It is not simply that there is a different story as to what happened; it is that no attack happened that night. </a:t>
            </a:r>
          </a:p>
          <a:p>
            <a:r>
              <a:rPr lang="en-US" dirty="0" smtClean="0"/>
              <a:t>In truth, Hanoi's navy was engaged in nothing that night but the salvage of two of the boats damaged on August 2”</a:t>
            </a:r>
            <a:endParaRPr lang="en-US" dirty="0"/>
          </a:p>
        </p:txBody>
      </p:sp>
      <p:pic>
        <p:nvPicPr>
          <p:cNvPr id="5" name="Content Placeholder 4" descr="h979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5082" r="-250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Gulf of Tonkin gives Lyndon Johnson impetus to engage in war</a:t>
            </a:r>
          </a:p>
          <a:p>
            <a:r>
              <a:rPr lang="en-US" sz="2800" dirty="0" smtClean="0"/>
              <a:t>Resolution gives LBJ “limitless military power”</a:t>
            </a:r>
            <a:endParaRPr lang="en-US" sz="2800" dirty="0"/>
          </a:p>
        </p:txBody>
      </p:sp>
      <p:pic>
        <p:nvPicPr>
          <p:cNvPr id="5" name="Content Placeholder 4" descr="JohnsonAndNguy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490" b="-134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Horrors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95" dirty="0" smtClean="0"/>
              <a:t>Agent Orange- </a:t>
            </a:r>
            <a:r>
              <a:rPr lang="en-US" sz="2400" dirty="0" smtClean="0"/>
              <a:t>Chemical Defoliant that gets rid of jungle cover to help see enemy</a:t>
            </a:r>
          </a:p>
          <a:p>
            <a:r>
              <a:rPr lang="en-US" sz="2400" dirty="0" smtClean="0"/>
              <a:t>Napalm- petroleum based product that burns with no way to extinguish flames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Content Placeholder 4" descr="napalm_victims_700_b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441" b="-124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504</TotalTime>
  <Words>484</Words>
  <Application>Microsoft Macintosh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Genesis</vt:lpstr>
      <vt:lpstr>The Vietnam War: A Brief History</vt:lpstr>
      <vt:lpstr>French Colonialism </vt:lpstr>
      <vt:lpstr>Ho Chi Minh</vt:lpstr>
      <vt:lpstr>Vietnam looks for help</vt:lpstr>
      <vt:lpstr>Ngi Dih Diem</vt:lpstr>
      <vt:lpstr>National Liberation Front of Vietnam</vt:lpstr>
      <vt:lpstr>Gulf of Tonkin</vt:lpstr>
      <vt:lpstr>LBJ</vt:lpstr>
      <vt:lpstr>Horrors of War</vt:lpstr>
      <vt:lpstr>Tet Offensive</vt:lpstr>
      <vt:lpstr>Presidents Fail</vt:lpstr>
      <vt:lpstr>Fall of Saigon</vt:lpstr>
      <vt:lpstr>American Casualties</vt:lpstr>
      <vt:lpstr>Vietnamese Casualties</vt:lpstr>
      <vt:lpstr>Key points</vt:lpstr>
      <vt:lpstr>Vietnam Today</vt:lpstr>
    </vt:vector>
  </TitlesOfParts>
  <Company>bhs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Vietnam War: A Brief History</dc:title>
  <dc:creator>student</dc:creator>
  <cp:lastModifiedBy>Becker Public Schools</cp:lastModifiedBy>
  <cp:revision>6</cp:revision>
  <dcterms:created xsi:type="dcterms:W3CDTF">2011-05-26T15:22:12Z</dcterms:created>
  <dcterms:modified xsi:type="dcterms:W3CDTF">2011-05-26T15:32:16Z</dcterms:modified>
</cp:coreProperties>
</file>