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0" r:id="rId1"/>
  </p:sldMasterIdLst>
  <p:notesMasterIdLst>
    <p:notesMasterId r:id="rId14"/>
  </p:notesMasterIdLst>
  <p:sldIdLst>
    <p:sldId id="256" r:id="rId2"/>
    <p:sldId id="257" r:id="rId3"/>
    <p:sldId id="258" r:id="rId4"/>
    <p:sldId id="259" r:id="rId5"/>
    <p:sldId id="260" r:id="rId6"/>
    <p:sldId id="261" r:id="rId7"/>
    <p:sldId id="262" r:id="rId8"/>
    <p:sldId id="263" r:id="rId9"/>
    <p:sldId id="268" r:id="rId10"/>
    <p:sldId id="266" r:id="rId11"/>
    <p:sldId id="267"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Objects="1">
      <p:cViewPr varScale="1">
        <p:scale>
          <a:sx n="87" d="100"/>
          <a:sy n="87" d="100"/>
        </p:scale>
        <p:origin x="-96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802429-553E-48D9-89B5-FABBEC6797D7}" type="datetimeFigureOut">
              <a:rPr lang="en-US" smtClean="0"/>
              <a:pPr/>
              <a:t>3/9/11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2039AB-A1FB-4A6E-A62F-8CADACEFFE6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039AB-A1FB-4A6E-A62F-8CADACEFFE67}"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6EE46-52B4-4858-99B2-E4A1F9FD26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6EE46-52B4-4858-99B2-E4A1F9FD26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D8F6EE46-52B4-4858-99B2-E4A1F9FD260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D8F6EE46-52B4-4858-99B2-E4A1F9FD2601}"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D8F6EE46-52B4-4858-99B2-E4A1F9FD260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D8F6EE46-52B4-4858-99B2-E4A1F9FD2601}"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6EE46-52B4-4858-99B2-E4A1F9FD260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F6EE46-52B4-4858-99B2-E4A1F9FD26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F6EE46-52B4-4858-99B2-E4A1F9FD260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22C8E3F-B992-4C67-AC3C-E34C665DEDA3}" type="datetimeFigureOut">
              <a:rPr lang="en-US" smtClean="0"/>
              <a:pPr/>
              <a:t>3/9/11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D8F6EE46-52B4-4858-99B2-E4A1F9FD2601}"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2C8E3F-B992-4C67-AC3C-E34C665DEDA3}" type="datetimeFigureOut">
              <a:rPr lang="en-US" smtClean="0"/>
              <a:pPr/>
              <a:t>3/9/11</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8F6EE46-52B4-4858-99B2-E4A1F9FD2601}"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On Behalf of the Poor:</a:t>
            </a:r>
            <a:br>
              <a:rPr lang="en-US" dirty="0" smtClean="0"/>
            </a:br>
            <a:r>
              <a:rPr lang="en-US" dirty="0" smtClean="0"/>
              <a:t> Steinbeck’s contemporaries</a:t>
            </a:r>
            <a:br>
              <a:rPr lang="en-US" dirty="0" smtClean="0"/>
            </a:br>
            <a:endParaRPr lang="en-US" dirty="0"/>
          </a:p>
        </p:txBody>
      </p:sp>
      <p:pic>
        <p:nvPicPr>
          <p:cNvPr id="4" name="Content Placeholder 3" descr="2_great_depression.jpg"/>
          <p:cNvPicPr>
            <a:picLocks noGrp="1" noChangeAspect="1"/>
          </p:cNvPicPr>
          <p:nvPr>
            <p:ph idx="1"/>
          </p:nvPr>
        </p:nvPicPr>
        <p:blipFill>
          <a:blip r:embed="rId2"/>
          <a:srcRect l="-21753" r="-21753"/>
          <a:stretch>
            <a:fillRect/>
          </a:stretch>
        </p:blip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15962"/>
          </a:xfrm>
        </p:spPr>
        <p:txBody>
          <a:bodyPr>
            <a:normAutofit/>
          </a:bodyPr>
          <a:lstStyle/>
          <a:p>
            <a:endParaRPr lang="en-US" dirty="0"/>
          </a:p>
        </p:txBody>
      </p:sp>
      <p:sp>
        <p:nvSpPr>
          <p:cNvPr id="6" name="Content Placeholder 5"/>
          <p:cNvSpPr>
            <a:spLocks noGrp="1"/>
          </p:cNvSpPr>
          <p:nvPr>
            <p:ph idx="1"/>
          </p:nvPr>
        </p:nvSpPr>
        <p:spPr>
          <a:xfrm>
            <a:off x="457200" y="990600"/>
            <a:ext cx="8229600" cy="5135563"/>
          </a:xfrm>
        </p:spPr>
        <p:txBody>
          <a:bodyPr/>
          <a:lstStyle/>
          <a:p>
            <a:r>
              <a:rPr lang="en-US" dirty="0" smtClean="0"/>
              <a:t>“I saw and approached the hungry and desperate mother as if drawn by a magnet.  I do not remember how I explained my presence or my camera to her, but I do remember she asked me no questions.  I did not ask her name or history.  She told me her age, that she was thirty-two.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“She said that they had been living on rotten vegetables from the surrounding fields and on birds the children had killed.  She had just sold the tires from her car to buy food.  There she sat in her lean-to tent with her children huddled around her, and seemed to know that my pictures might help her, and so she helped me.  There was a sort of equality about it.”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Later work</a:t>
            </a:r>
            <a:endParaRPr lang="en-US" dirty="0"/>
          </a:p>
        </p:txBody>
      </p:sp>
      <p:sp>
        <p:nvSpPr>
          <p:cNvPr id="3" name="Content Placeholder 2"/>
          <p:cNvSpPr>
            <a:spLocks noGrp="1"/>
          </p:cNvSpPr>
          <p:nvPr>
            <p:ph sz="half" idx="1"/>
          </p:nvPr>
        </p:nvSpPr>
        <p:spPr/>
        <p:txBody>
          <a:bodyPr/>
          <a:lstStyle/>
          <a:p>
            <a:r>
              <a:rPr lang="en-US" dirty="0" smtClean="0"/>
              <a:t>In the 1940’s went on to capture life in Japanese internment camps during WWII and other oppressed groups</a:t>
            </a:r>
            <a:endParaRPr lang="en-US" dirty="0"/>
          </a:p>
        </p:txBody>
      </p:sp>
      <p:pic>
        <p:nvPicPr>
          <p:cNvPr id="5" name="Content Placeholder 4" descr="compassionate eye.jpg"/>
          <p:cNvPicPr>
            <a:picLocks noGrp="1" noChangeAspect="1"/>
          </p:cNvPicPr>
          <p:nvPr>
            <p:ph sz="half" idx="2"/>
          </p:nvPr>
        </p:nvPicPr>
        <p:blipFill>
          <a:blip r:embed="rId2"/>
          <a:srcRect t="-9232" b="-9232"/>
          <a:stretch>
            <a:fillRect/>
          </a:stretch>
        </p: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Woody Guthrie</a:t>
            </a:r>
            <a:endParaRPr lang="en-US" dirty="0"/>
          </a:p>
        </p:txBody>
      </p:sp>
      <p:sp>
        <p:nvSpPr>
          <p:cNvPr id="4" name="Content Placeholder 3"/>
          <p:cNvSpPr>
            <a:spLocks noGrp="1"/>
          </p:cNvSpPr>
          <p:nvPr>
            <p:ph sz="half" idx="1"/>
          </p:nvPr>
        </p:nvSpPr>
        <p:spPr/>
        <p:txBody>
          <a:bodyPr/>
          <a:lstStyle/>
          <a:p>
            <a:r>
              <a:rPr lang="en-US" dirty="0" smtClean="0"/>
              <a:t>Born 1912</a:t>
            </a:r>
          </a:p>
          <a:p>
            <a:r>
              <a:rPr lang="en-US" dirty="0" smtClean="0"/>
              <a:t>Named after President Woodrow Wilson</a:t>
            </a:r>
          </a:p>
          <a:p>
            <a:r>
              <a:rPr lang="en-US" dirty="0" smtClean="0"/>
              <a:t>Family lost all in the Depression</a:t>
            </a:r>
          </a:p>
          <a:p>
            <a:r>
              <a:rPr lang="en-US" dirty="0" smtClean="0"/>
              <a:t>Traveled to California</a:t>
            </a:r>
          </a:p>
          <a:p>
            <a:r>
              <a:rPr lang="en-US" dirty="0" smtClean="0"/>
              <a:t>Experienced scorn/ prejudice of the wealthy</a:t>
            </a:r>
            <a:endParaRPr lang="en-US" dirty="0"/>
          </a:p>
        </p:txBody>
      </p:sp>
      <p:pic>
        <p:nvPicPr>
          <p:cNvPr id="6" name="Content Placeholder 5" descr="Top10-favorites-2007_Minneapolis-Star-WoodyGuthrie.jpg"/>
          <p:cNvPicPr>
            <a:picLocks noGrp="1" noChangeAspect="1"/>
          </p:cNvPicPr>
          <p:nvPr>
            <p:ph sz="half" idx="2"/>
          </p:nvPr>
        </p:nvPicPr>
        <p:blipFill>
          <a:blip r:embed="rId2"/>
          <a:srcRect l="-8933" r="-8933"/>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Steinbeck</a:t>
            </a:r>
            <a:endParaRPr lang="en-US" dirty="0"/>
          </a:p>
        </p:txBody>
      </p:sp>
      <p:sp>
        <p:nvSpPr>
          <p:cNvPr id="4" name="Content Placeholder 3"/>
          <p:cNvSpPr>
            <a:spLocks noGrp="1"/>
          </p:cNvSpPr>
          <p:nvPr>
            <p:ph sz="half" idx="1"/>
          </p:nvPr>
        </p:nvSpPr>
        <p:spPr>
          <a:xfrm>
            <a:off x="457200" y="1600200"/>
            <a:ext cx="3733800" cy="4525963"/>
          </a:xfrm>
        </p:spPr>
        <p:txBody>
          <a:bodyPr/>
          <a:lstStyle/>
          <a:p>
            <a:r>
              <a:rPr lang="en-US" dirty="0" smtClean="0"/>
              <a:t>Saw the corruption of the system</a:t>
            </a:r>
          </a:p>
          <a:p>
            <a:endParaRPr lang="en-US" dirty="0" smtClean="0"/>
          </a:p>
          <a:p>
            <a:r>
              <a:rPr lang="en-US" dirty="0" smtClean="0"/>
              <a:t>Communist sympathizer</a:t>
            </a:r>
          </a:p>
          <a:p>
            <a:endParaRPr lang="en-US" dirty="0" smtClean="0"/>
          </a:p>
          <a:p>
            <a:r>
              <a:rPr lang="en-US" dirty="0" smtClean="0"/>
              <a:t>Socialist</a:t>
            </a:r>
          </a:p>
          <a:p>
            <a:endParaRPr lang="en-US" dirty="0" smtClean="0"/>
          </a:p>
          <a:p>
            <a:r>
              <a:rPr lang="en-US" dirty="0" smtClean="0"/>
              <a:t>Unionist</a:t>
            </a:r>
          </a:p>
        </p:txBody>
      </p:sp>
      <p:pic>
        <p:nvPicPr>
          <p:cNvPr id="6" name="Content Placeholder 5" descr="great-depression-soup-line.jpg"/>
          <p:cNvPicPr>
            <a:picLocks noGrp="1" noChangeAspect="1"/>
          </p:cNvPicPr>
          <p:nvPr>
            <p:ph sz="half" idx="2"/>
          </p:nvPr>
        </p:nvPicPr>
        <p:blipFill>
          <a:blip r:embed="rId2"/>
          <a:srcRect t="-24712" b="-24712"/>
          <a:stretch>
            <a:fillRect/>
          </a:stretch>
        </p:blipFill>
        <p:spPr>
          <a:xfrm>
            <a:off x="4191000" y="1600200"/>
            <a:ext cx="4495800" cy="503833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Wrote songs to protest</a:t>
            </a:r>
            <a:br>
              <a:rPr lang="en-US" dirty="0" smtClean="0"/>
            </a:br>
            <a:endParaRPr lang="en-US" dirty="0"/>
          </a:p>
        </p:txBody>
      </p:sp>
      <p:sp>
        <p:nvSpPr>
          <p:cNvPr id="4" name="Content Placeholder 3"/>
          <p:cNvSpPr>
            <a:spLocks noGrp="1"/>
          </p:cNvSpPr>
          <p:nvPr>
            <p:ph sz="half" idx="1"/>
          </p:nvPr>
        </p:nvSpPr>
        <p:spPr/>
        <p:txBody>
          <a:bodyPr/>
          <a:lstStyle/>
          <a:p>
            <a:r>
              <a:rPr lang="en-US" dirty="0" smtClean="0"/>
              <a:t>Wrote songs about class inequality</a:t>
            </a:r>
          </a:p>
          <a:p>
            <a:endParaRPr lang="en-US" dirty="0" smtClean="0"/>
          </a:p>
          <a:p>
            <a:r>
              <a:rPr lang="en-US" dirty="0" smtClean="0"/>
              <a:t>Most famous song: This Land is Your Land</a:t>
            </a:r>
          </a:p>
          <a:p>
            <a:endParaRPr lang="en-US" dirty="0" smtClean="0"/>
          </a:p>
          <a:p>
            <a:r>
              <a:rPr lang="en-US" dirty="0" smtClean="0"/>
              <a:t>Actually a protest song against “God Bless America”</a:t>
            </a:r>
            <a:endParaRPr lang="en-US" dirty="0"/>
          </a:p>
        </p:txBody>
      </p:sp>
      <p:pic>
        <p:nvPicPr>
          <p:cNvPr id="8" name="Content Placeholder 7" descr="9780670035359.jpg"/>
          <p:cNvPicPr>
            <a:picLocks noGrp="1" noChangeAspect="1"/>
          </p:cNvPicPr>
          <p:nvPr>
            <p:ph sz="half" idx="2"/>
          </p:nvPr>
        </p:nvPicPr>
        <p:blipFill>
          <a:blip r:embed="rId2"/>
          <a:srcRect l="-1210" r="-1210"/>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r>
              <a:rPr lang="en-US" dirty="0" smtClean="0"/>
              <a:t>“In the squares of the city, in the shadow of a steeple;</a:t>
            </a:r>
          </a:p>
          <a:p>
            <a:r>
              <a:rPr lang="en-US" dirty="0" smtClean="0"/>
              <a:t>By the relief office, I’d seen my people</a:t>
            </a:r>
          </a:p>
          <a:p>
            <a:endParaRPr lang="en-US" dirty="0" smtClean="0"/>
          </a:p>
          <a:p>
            <a:r>
              <a:rPr lang="en-US" dirty="0" smtClean="0"/>
              <a:t>As they stood there hungry, I stood there asking,</a:t>
            </a:r>
          </a:p>
          <a:p>
            <a:r>
              <a:rPr lang="en-US" dirty="0" smtClean="0"/>
              <a:t>Is this land made for you and me?”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snappy tunes!</a:t>
            </a:r>
            <a:br>
              <a:rPr lang="en-US" dirty="0" smtClean="0"/>
            </a:br>
            <a:endParaRPr lang="en-US" dirty="0"/>
          </a:p>
        </p:txBody>
      </p:sp>
      <p:sp>
        <p:nvSpPr>
          <p:cNvPr id="4" name="Content Placeholder 3"/>
          <p:cNvSpPr>
            <a:spLocks noGrp="1"/>
          </p:cNvSpPr>
          <p:nvPr>
            <p:ph sz="half" idx="1"/>
          </p:nvPr>
        </p:nvSpPr>
        <p:spPr/>
        <p:txBody>
          <a:bodyPr/>
          <a:lstStyle/>
          <a:p>
            <a:r>
              <a:rPr lang="en-US" dirty="0" smtClean="0"/>
              <a:t>“I Ain’t Got No Home”</a:t>
            </a:r>
          </a:p>
          <a:p>
            <a:endParaRPr lang="en-US" dirty="0" smtClean="0"/>
          </a:p>
          <a:p>
            <a:r>
              <a:rPr lang="en-US" dirty="0" smtClean="0"/>
              <a:t>“Going Down the Road Feeling Bad”</a:t>
            </a:r>
          </a:p>
          <a:p>
            <a:endParaRPr lang="en-US" dirty="0" smtClean="0"/>
          </a:p>
          <a:p>
            <a:r>
              <a:rPr lang="en-US" dirty="0" smtClean="0"/>
              <a:t>“Tom  Joad” (from the Grapes of Wrath by Steinbeck)</a:t>
            </a:r>
            <a:endParaRPr lang="en-US" dirty="0"/>
          </a:p>
        </p:txBody>
      </p:sp>
      <p:pic>
        <p:nvPicPr>
          <p:cNvPr id="6" name="Content Placeholder 5" descr="tom_joad.gif"/>
          <p:cNvPicPr>
            <a:picLocks noGrp="1" noChangeAspect="1"/>
          </p:cNvPicPr>
          <p:nvPr>
            <p:ph sz="half" idx="2"/>
          </p:nvPr>
        </p:nvPicPr>
        <p:blipFill>
          <a:blip r:embed="rId2"/>
          <a:srcRect l="-15354" r="-15354"/>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Influenced later singers</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Pete Seeger (If I Had A Hammer- other Vietnam singers)</a:t>
            </a:r>
          </a:p>
          <a:p>
            <a:endParaRPr lang="en-US" dirty="0" smtClean="0"/>
          </a:p>
          <a:p>
            <a:r>
              <a:rPr lang="en-US" dirty="0" smtClean="0"/>
              <a:t>Bruce Springsteen; Ghost of Tom Joad</a:t>
            </a:r>
          </a:p>
          <a:p>
            <a:endParaRPr lang="en-US" dirty="0" smtClean="0"/>
          </a:p>
          <a:p>
            <a:r>
              <a:rPr lang="en-US" dirty="0" smtClean="0"/>
              <a:t>John (Cougar) Mellenkamp: Farm Aid</a:t>
            </a:r>
          </a:p>
          <a:p>
            <a:endParaRPr lang="en-US" dirty="0" smtClean="0"/>
          </a:p>
          <a:p>
            <a:r>
              <a:rPr lang="en-US" dirty="0" smtClean="0"/>
              <a:t>Rage Against the Machine: Tom </a:t>
            </a:r>
            <a:r>
              <a:rPr lang="en-US" dirty="0" err="1" smtClean="0"/>
              <a:t>Joad</a:t>
            </a:r>
            <a:endParaRPr lang="en-US" dirty="0" smtClean="0"/>
          </a:p>
          <a:p>
            <a:pPr>
              <a:buNone/>
            </a:pPr>
            <a:endParaRPr lang="en-US" dirty="0" smtClean="0"/>
          </a:p>
        </p:txBody>
      </p:sp>
      <p:pic>
        <p:nvPicPr>
          <p:cNvPr id="6" name="Content Placeholder 5" descr="-1.jpg"/>
          <p:cNvPicPr>
            <a:picLocks noGrp="1" noChangeAspect="1"/>
          </p:cNvPicPr>
          <p:nvPr>
            <p:ph sz="half" idx="2"/>
          </p:nvPr>
        </p:nvPicPr>
        <p:blipFill>
          <a:blip r:embed="rId2"/>
          <a:srcRect l="-7460" r="-7460"/>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Photographer of the people</a:t>
            </a:r>
            <a:endParaRPr lang="en-US" dirty="0"/>
          </a:p>
        </p:txBody>
      </p:sp>
      <p:sp>
        <p:nvSpPr>
          <p:cNvPr id="3" name="Content Placeholder 2"/>
          <p:cNvSpPr>
            <a:spLocks noGrp="1"/>
          </p:cNvSpPr>
          <p:nvPr>
            <p:ph sz="half" idx="1"/>
          </p:nvPr>
        </p:nvSpPr>
        <p:spPr/>
        <p:txBody>
          <a:bodyPr/>
          <a:lstStyle/>
          <a:p>
            <a:r>
              <a:rPr lang="en-US" dirty="0" smtClean="0"/>
              <a:t>Dorothea Lange</a:t>
            </a:r>
          </a:p>
          <a:p>
            <a:endParaRPr lang="en-US" dirty="0" smtClean="0"/>
          </a:p>
          <a:p>
            <a:r>
              <a:rPr lang="en-US" dirty="0" smtClean="0"/>
              <a:t>Worked for the Farm Security Administration to capture real life during  the Great Depression</a:t>
            </a:r>
          </a:p>
          <a:p>
            <a:endParaRPr lang="en-US" dirty="0" smtClean="0"/>
          </a:p>
        </p:txBody>
      </p:sp>
      <p:pic>
        <p:nvPicPr>
          <p:cNvPr id="5" name="Content Placeholder 4" descr="dorothea_lange.jpg"/>
          <p:cNvPicPr>
            <a:picLocks noGrp="1" noChangeAspect="1"/>
          </p:cNvPicPr>
          <p:nvPr>
            <p:ph sz="half" idx="2"/>
          </p:nvPr>
        </p:nvPicPr>
        <p:blipFill>
          <a:blip r:embed="rId2"/>
          <a:srcRect t="-851" b="-851"/>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Iconic Photo</a:t>
            </a:r>
            <a:endParaRPr lang="en-US" dirty="0"/>
          </a:p>
        </p:txBody>
      </p:sp>
      <p:sp>
        <p:nvSpPr>
          <p:cNvPr id="3" name="Content Placeholder 2"/>
          <p:cNvSpPr>
            <a:spLocks noGrp="1"/>
          </p:cNvSpPr>
          <p:nvPr>
            <p:ph sz="half" idx="1"/>
          </p:nvPr>
        </p:nvSpPr>
        <p:spPr/>
        <p:txBody>
          <a:bodyPr/>
          <a:lstStyle/>
          <a:p>
            <a:r>
              <a:rPr lang="en-US" dirty="0" smtClean="0"/>
              <a:t>“Migrant Mother”</a:t>
            </a:r>
          </a:p>
          <a:p>
            <a:r>
              <a:rPr lang="en-US" dirty="0" smtClean="0"/>
              <a:t>California, 1936</a:t>
            </a:r>
          </a:p>
          <a:p>
            <a:endParaRPr lang="en-US" dirty="0" smtClean="0"/>
          </a:p>
          <a:p>
            <a:r>
              <a:rPr lang="en-US" dirty="0" smtClean="0"/>
              <a:t>Woman’s name is Florence Owens Thompson</a:t>
            </a:r>
          </a:p>
          <a:p>
            <a:endParaRPr lang="en-US" dirty="0" smtClean="0"/>
          </a:p>
          <a:p>
            <a:r>
              <a:rPr lang="en-US" dirty="0" smtClean="0"/>
              <a:t>Actually 32 years old</a:t>
            </a:r>
            <a:endParaRPr lang="en-US" dirty="0"/>
          </a:p>
        </p:txBody>
      </p:sp>
      <p:pic>
        <p:nvPicPr>
          <p:cNvPr id="5" name="Content Placeholder 4" descr="dl-1.jpg"/>
          <p:cNvPicPr>
            <a:picLocks noGrp="1" noChangeAspect="1"/>
          </p:cNvPicPr>
          <p:nvPr>
            <p:ph sz="half" idx="2"/>
          </p:nvPr>
        </p:nvPicPr>
        <p:blipFill>
          <a:blip r:embed="rId2"/>
          <a:srcRect l="-5349" r="-5349"/>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Trek.thmx</Template>
  <TotalTime>463</TotalTime>
  <Words>400</Words>
  <Application>Microsoft Macintosh PowerPoint</Application>
  <PresentationFormat>On-screen Show (4:3)</PresentationFormat>
  <Paragraphs>56</Paragraphs>
  <Slides>12</Slides>
  <Notes>1</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Trek</vt:lpstr>
      <vt:lpstr> On Behalf of the Poor:  Steinbeck’s contemporaries </vt:lpstr>
      <vt:lpstr>Woody Guthrie</vt:lpstr>
      <vt:lpstr>Like Steinbeck</vt:lpstr>
      <vt:lpstr>Wrote songs to protest </vt:lpstr>
      <vt:lpstr>Slide 5</vt:lpstr>
      <vt:lpstr>Other snappy tunes! </vt:lpstr>
      <vt:lpstr>Influenced later singers</vt:lpstr>
      <vt:lpstr>A Photographer of the people</vt:lpstr>
      <vt:lpstr>Iconic Photo</vt:lpstr>
      <vt:lpstr>Slide 10</vt:lpstr>
      <vt:lpstr>Slide 11</vt:lpstr>
      <vt:lpstr>Later work</vt:lpstr>
    </vt:vector>
  </TitlesOfParts>
  <Company>bhs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On Behalf of the Poor</dc:title>
  <dc:creator>lsackett</dc:creator>
  <cp:lastModifiedBy>Becker Public Schools</cp:lastModifiedBy>
  <cp:revision>7</cp:revision>
  <dcterms:created xsi:type="dcterms:W3CDTF">2011-03-09T23:54:38Z</dcterms:created>
  <dcterms:modified xsi:type="dcterms:W3CDTF">2011-03-09T23:54:58Z</dcterms:modified>
</cp:coreProperties>
</file>